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8" r:id="rId3"/>
    <p:sldId id="257" r:id="rId4"/>
    <p:sldId id="259" r:id="rId5"/>
    <p:sldId id="258" r:id="rId6"/>
    <p:sldId id="269" r:id="rId7"/>
    <p:sldId id="264" r:id="rId8"/>
    <p:sldId id="270" r:id="rId9"/>
    <p:sldId id="265" r:id="rId10"/>
    <p:sldId id="271" r:id="rId11"/>
    <p:sldId id="281" r:id="rId12"/>
    <p:sldId id="280" r:id="rId13"/>
    <p:sldId id="266" r:id="rId14"/>
    <p:sldId id="272" r:id="rId15"/>
    <p:sldId id="277" r:id="rId16"/>
    <p:sldId id="283" r:id="rId17"/>
    <p:sldId id="275" r:id="rId18"/>
    <p:sldId id="285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7" autoAdjust="0"/>
    <p:restoredTop sz="87953" autoAdjust="0"/>
  </p:normalViewPr>
  <p:slideViewPr>
    <p:cSldViewPr>
      <p:cViewPr>
        <p:scale>
          <a:sx n="80" d="100"/>
          <a:sy n="80" d="100"/>
        </p:scale>
        <p:origin x="-1710" y="-8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A5682-3ED7-4F54-8826-BA922277C4ED}" type="datetimeFigureOut">
              <a:rPr lang="fr-FR" smtClean="0"/>
              <a:t>30/11/2015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9F190-B201-4200-8503-E4C049DE780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56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 Society has the right to </a:t>
            </a:r>
            <a:r>
              <a:rPr lang="fr-FR" sz="12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require</a:t>
            </a:r>
            <a:r>
              <a:rPr lang="fr-FR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of </a:t>
            </a:r>
            <a:r>
              <a:rPr lang="fr-FR" sz="12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every</a:t>
            </a:r>
            <a:r>
              <a:rPr lang="fr-FR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public agent an </a:t>
            </a:r>
            <a:r>
              <a:rPr lang="fr-FR" sz="12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account</a:t>
            </a:r>
            <a:r>
              <a:rPr lang="fr-FR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of </a:t>
            </a:r>
            <a:r>
              <a:rPr lang="fr-FR" sz="1200" i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its</a:t>
            </a:r>
            <a:r>
              <a:rPr lang="fr-FR" sz="12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administration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F190-B201-4200-8503-E4C049DE780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1193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 illusion of </a:t>
            </a:r>
            <a:r>
              <a:rPr lang="fr-FR" dirty="0" err="1" smtClean="0"/>
              <a:t>raw</a:t>
            </a:r>
            <a:r>
              <a:rPr lang="fr-FR" baseline="0" dirty="0" smtClean="0"/>
              <a:t> data /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Hawthorne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dirty="0" smtClean="0"/>
              <a:t>http://psych.hanover.edu/vygotsky/smagor.html 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F190-B201-4200-8503-E4C049DE780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652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10775 </a:t>
            </a:r>
            <a:r>
              <a:rPr lang="fr-FR" dirty="0" err="1" smtClean="0"/>
              <a:t>users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9F190-B201-4200-8503-E4C049DE780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8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24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C99B-B57A-46CB-9C50-2D5711AA6BC1}" type="datetime1">
              <a:rPr lang="fr-FR" smtClean="0"/>
              <a:pPr/>
              <a:t>30/11/2015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56396" y="4843461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100" b="1"/>
            </a:lvl1pPr>
          </a:lstStyle>
          <a:p>
            <a:fld id="{A0A50333-2734-084B-8AC5-58DA0049E9B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8" name="Titre 1"/>
          <p:cNvSpPr txBox="1">
            <a:spLocks/>
          </p:cNvSpPr>
          <p:nvPr userDrawn="1"/>
        </p:nvSpPr>
        <p:spPr>
          <a:xfrm>
            <a:off x="0" y="7144"/>
            <a:ext cx="91440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55600" algn="l"/>
            <a:endParaRPr lang="fr-FR" sz="2800" b="1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554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7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584115"/>
            <a:ext cx="7772400" cy="1021556"/>
          </a:xfrm>
        </p:spPr>
        <p:txBody>
          <a:bodyPr anchor="t">
            <a:normAutofit/>
          </a:bodyPr>
          <a:lstStyle>
            <a:lvl1pPr algn="ctr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275606"/>
            <a:ext cx="7772400" cy="11251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0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29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9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9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6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5486"/>
            <a:ext cx="4392488" cy="50405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87574"/>
            <a:ext cx="5111750" cy="3607049"/>
          </a:xfrm>
        </p:spPr>
        <p:txBody>
          <a:bodyPr/>
          <a:lstStyle>
            <a:lvl1pPr>
              <a:defRPr sz="2800" baseline="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87574"/>
            <a:ext cx="3008313" cy="3607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9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67894"/>
            <a:ext cx="5486400" cy="3016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59581"/>
            <a:ext cx="5588024" cy="27363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4227934"/>
            <a:ext cx="6035040" cy="329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06F1-17C9-4402-8DE7-55BBBD7B893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8467-D28E-4C7E-A865-C5302B1A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5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5"/>
          <p:cNvSpPr/>
          <p:nvPr userDrawn="1"/>
        </p:nvSpPr>
        <p:spPr>
          <a:xfrm>
            <a:off x="8388424" y="4789596"/>
            <a:ext cx="288032" cy="2880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5566"/>
            <a:ext cx="822960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AD906F1-17C9-4402-8DE7-55BBBD7B893D}" type="datetimeFigureOut">
              <a:rPr lang="en-US" smtClean="0"/>
              <a:pPr/>
              <a:t>11/30/2015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8224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8467-D28E-4C7E-A865-C5302B1A908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Image 2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63478"/>
            <a:ext cx="1152129" cy="640001"/>
          </a:xfrm>
          <a:prstGeom prst="rect">
            <a:avLst/>
          </a:prstGeom>
        </p:spPr>
      </p:pic>
      <p:cxnSp>
        <p:nvCxnSpPr>
          <p:cNvPr id="9" name="Connecteur droit 11"/>
          <p:cNvCxnSpPr/>
          <p:nvPr userDrawn="1"/>
        </p:nvCxnSpPr>
        <p:spPr>
          <a:xfrm>
            <a:off x="504967" y="771550"/>
            <a:ext cx="694735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9505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en-US" sz="3600" kern="1200" baseline="0" dirty="0">
          <a:solidFill>
            <a:srgbClr val="1587D4"/>
          </a:solidFill>
          <a:latin typeface="+mj-lt"/>
          <a:ea typeface="+mn-ea"/>
          <a:cs typeface="+mn-cs"/>
        </a:defRPr>
      </a:lvl1pPr>
    </p:titleStyle>
    <p:bodyStyle>
      <a:lvl1pPr marL="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800" kern="1200" baseline="0" dirty="0" smtClean="0">
          <a:solidFill>
            <a:srgbClr val="1369A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ta.gouv.f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adresse.data.gouv.fr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hyperlink" Target="https://mes-aides.gouv.fr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Opening Data in a Social Way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case of </a:t>
            </a:r>
            <a:r>
              <a:rPr lang="en-US" dirty="0" smtClean="0">
                <a:hlinkClick r:id="rId2"/>
              </a:rPr>
              <a:t>www.data.gouv.fr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923728" y="4155926"/>
            <a:ext cx="64008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fr-FR" sz="2100" dirty="0" smtClean="0"/>
              <a:t>Claire-Marie </a:t>
            </a:r>
            <a:r>
              <a:rPr lang="en-US" altLang="fr-FR" sz="2100" dirty="0" err="1" smtClean="0"/>
              <a:t>Foulquier-Gazagnes</a:t>
            </a:r>
            <a:r>
              <a:rPr lang="en-US" altLang="fr-FR" sz="2100" dirty="0" smtClean="0"/>
              <a:t> @</a:t>
            </a:r>
            <a:r>
              <a:rPr lang="en-US" altLang="fr-FR" sz="2100" dirty="0" err="1" smtClean="0"/>
              <a:t>Etalab</a:t>
            </a:r>
            <a:r>
              <a:rPr lang="en-US" altLang="fr-FR" sz="2100" dirty="0" smtClean="0"/>
              <a:t> @_</a:t>
            </a:r>
            <a:r>
              <a:rPr lang="en-US" altLang="fr-FR" sz="2100" dirty="0" err="1" smtClean="0"/>
              <a:t>cmfg</a:t>
            </a:r>
            <a:r>
              <a:rPr lang="en-US" altLang="fr-FR" sz="21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7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0333-2734-084B-8AC5-58DA0049E9BE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cmfg\Desktop\artist-bubbles-closeup-1024x5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02717"/>
            <a:ext cx="9143999" cy="40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93949" y="699542"/>
            <a:ext cx="6156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err="1" smtClean="0">
                <a:latin typeface="Century Gothic" panose="020B0502020202020204" pitchFamily="34" charset="0"/>
              </a:rPr>
              <a:t>Execution</a:t>
            </a:r>
            <a:endParaRPr lang="fr-FR" sz="6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Open Data </a:t>
            </a:r>
            <a:r>
              <a:rPr lang="fr-FR" dirty="0" err="1"/>
              <a:t>Reuses</a:t>
            </a:r>
            <a:r>
              <a:rPr lang="fr-FR" dirty="0"/>
              <a:t>: Front and Center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the </a:t>
            </a:r>
            <a:r>
              <a:rPr lang="fr-FR" dirty="0" err="1" smtClean="0"/>
              <a:t>Homepage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5180"/>
            <a:ext cx="4040188" cy="2254228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On </a:t>
            </a:r>
            <a:r>
              <a:rPr lang="fr-FR" dirty="0" err="1" smtClean="0"/>
              <a:t>datasets’s</a:t>
            </a:r>
            <a:r>
              <a:rPr lang="fr-FR" dirty="0" smtClean="0"/>
              <a:t> </a:t>
            </a:r>
            <a:r>
              <a:rPr lang="fr-FR" dirty="0" err="1" smtClean="0"/>
              <a:t>webpages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80" y="1630363"/>
            <a:ext cx="2686865" cy="2963862"/>
          </a:xfrm>
        </p:spPr>
      </p:pic>
    </p:spTree>
    <p:extLst>
      <p:ext uri="{BB962C8B-B14F-4D97-AF65-F5344CB8AC3E}">
        <p14:creationId xmlns:p14="http://schemas.microsoft.com/office/powerpoint/2010/main" val="2212455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Citizen’s</a:t>
            </a:r>
            <a:r>
              <a:rPr lang="fr-FR" dirty="0"/>
              <a:t> contribution: </a:t>
            </a:r>
            <a:r>
              <a:rPr lang="fr-FR" dirty="0" err="1"/>
              <a:t>Allowed</a:t>
            </a:r>
            <a:r>
              <a:rPr lang="fr-FR" dirty="0"/>
              <a:t>!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Open Data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CSOs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54656"/>
            <a:ext cx="4040188" cy="2515276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Open Data </a:t>
            </a:r>
            <a:r>
              <a:rPr lang="fr-FR" dirty="0" err="1" smtClean="0"/>
              <a:t>from</a:t>
            </a:r>
            <a:r>
              <a:rPr lang="fr-FR" dirty="0" smtClean="0"/>
              <a:t> corporations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63" y="1630363"/>
            <a:ext cx="4006099" cy="2963862"/>
          </a:xfrm>
        </p:spPr>
      </p:pic>
    </p:spTree>
    <p:extLst>
      <p:ext uri="{BB962C8B-B14F-4D97-AF65-F5344CB8AC3E}">
        <p14:creationId xmlns:p14="http://schemas.microsoft.com/office/powerpoint/2010/main" val="317453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Social Web: use </a:t>
            </a:r>
            <a:r>
              <a:rPr lang="fr-FR" dirty="0" err="1" smtClean="0"/>
              <a:t>its</a:t>
            </a:r>
            <a:r>
              <a:rPr lang="fr-FR" dirty="0" smtClean="0"/>
              <a:t> code &amp; </a:t>
            </a:r>
            <a:r>
              <a:rPr lang="fr-FR" dirty="0" err="1" smtClean="0"/>
              <a:t>tools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40" y="915988"/>
            <a:ext cx="6484719" cy="3743325"/>
          </a:xfrm>
        </p:spPr>
      </p:pic>
    </p:spTree>
    <p:extLst>
      <p:ext uri="{BB962C8B-B14F-4D97-AF65-F5344CB8AC3E}">
        <p14:creationId xmlns:p14="http://schemas.microsoft.com/office/powerpoint/2010/main" val="639648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0333-2734-084B-8AC5-58DA0049E9BE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cmfg\Desktop\artist-bubbles-closeup-1024x5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02717"/>
            <a:ext cx="9143999" cy="40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93949" y="699542"/>
            <a:ext cx="6156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err="1" smtClean="0">
                <a:latin typeface="Century Gothic" panose="020B0502020202020204" pitchFamily="34" charset="0"/>
              </a:rPr>
              <a:t>Iterations</a:t>
            </a:r>
            <a:endParaRPr lang="fr-FR" sz="6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2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Ongoing</a:t>
            </a:r>
            <a:r>
              <a:rPr lang="fr-FR" dirty="0" smtClean="0"/>
              <a:t> conversations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On Twitter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1" y="1807187"/>
            <a:ext cx="3772426" cy="2610214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/>
              <a:t>On Data.gouv.fr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037094"/>
            <a:ext cx="4041775" cy="2150400"/>
          </a:xfrm>
        </p:spPr>
      </p:pic>
    </p:spTree>
    <p:extLst>
      <p:ext uri="{BB962C8B-B14F-4D97-AF65-F5344CB8AC3E}">
        <p14:creationId xmlns:p14="http://schemas.microsoft.com/office/powerpoint/2010/main" val="3686231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Inspiration: </a:t>
            </a:r>
            <a:r>
              <a:rPr lang="fr-FR" dirty="0" err="1" smtClean="0"/>
              <a:t>renewed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hlinkClick r:id="rId2"/>
              </a:rPr>
              <a:t>adresse.data.gouv.fr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82600"/>
            <a:ext cx="4040188" cy="1859387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smtClean="0">
                <a:hlinkClick r:id="rId4"/>
              </a:rPr>
              <a:t>mes-aides.gouv.fr</a:t>
            </a:r>
            <a:endParaRPr lang="fr-FR" dirty="0" smtClean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197900"/>
            <a:ext cx="4041775" cy="1828787"/>
          </a:xfrm>
        </p:spPr>
      </p:pic>
    </p:spTree>
    <p:extLst>
      <p:ext uri="{BB962C8B-B14F-4D97-AF65-F5344CB8AC3E}">
        <p14:creationId xmlns:p14="http://schemas.microsoft.com/office/powerpoint/2010/main" val="2645225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KPIs</a:t>
            </a:r>
            <a:r>
              <a:rPr lang="fr-FR" dirty="0" smtClean="0"/>
              <a:t>: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social!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827" y="915988"/>
            <a:ext cx="6758346" cy="3743325"/>
          </a:xfrm>
        </p:spPr>
      </p:pic>
    </p:spTree>
    <p:extLst>
      <p:ext uri="{BB962C8B-B14F-4D97-AF65-F5344CB8AC3E}">
        <p14:creationId xmlns:p14="http://schemas.microsoft.com/office/powerpoint/2010/main" val="3334687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0333-2734-084B-8AC5-58DA0049E9BE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cmfg\Desktop\artist-bubbles-closeup-1024x5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02717"/>
            <a:ext cx="9143999" cy="40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93949" y="699542"/>
            <a:ext cx="6156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err="1" smtClean="0">
                <a:latin typeface="Century Gothic" panose="020B0502020202020204" pitchFamily="34" charset="0"/>
              </a:rPr>
              <a:t>Thank</a:t>
            </a:r>
            <a:r>
              <a:rPr lang="fr-FR" sz="6600" dirty="0" smtClean="0">
                <a:latin typeface="Century Gothic" panose="020B0502020202020204" pitchFamily="34" charset="0"/>
              </a:rPr>
              <a:t> </a:t>
            </a:r>
            <a:r>
              <a:rPr lang="fr-FR" sz="6600" dirty="0" err="1" smtClean="0">
                <a:latin typeface="Century Gothic" panose="020B0502020202020204" pitchFamily="34" charset="0"/>
              </a:rPr>
              <a:t>you</a:t>
            </a:r>
            <a:r>
              <a:rPr lang="fr-FR" sz="6600" dirty="0" smtClean="0">
                <a:latin typeface="Century Gothic" panose="020B0502020202020204" pitchFamily="34" charset="0"/>
              </a:rPr>
              <a:t>!</a:t>
            </a:r>
            <a:endParaRPr lang="fr-FR" sz="6600" dirty="0">
              <a:latin typeface="Century Gothic" panose="020B0502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86343" y="4299942"/>
            <a:ext cx="717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Century Gothic" panose="020B0502020202020204" pitchFamily="34" charset="0"/>
              </a:rPr>
              <a:t>Questions? @</a:t>
            </a:r>
            <a:r>
              <a:rPr lang="fr-FR" sz="3600" dirty="0" err="1" smtClean="0">
                <a:latin typeface="Century Gothic" panose="020B0502020202020204" pitchFamily="34" charset="0"/>
              </a:rPr>
              <a:t>Etalab</a:t>
            </a:r>
            <a:r>
              <a:rPr lang="fr-FR" sz="3600" dirty="0" smtClean="0">
                <a:latin typeface="Century Gothic" panose="020B0502020202020204" pitchFamily="34" charset="0"/>
              </a:rPr>
              <a:t> @_</a:t>
            </a:r>
            <a:r>
              <a:rPr lang="fr-FR" sz="3600" dirty="0" err="1" smtClean="0">
                <a:latin typeface="Century Gothic" panose="020B0502020202020204" pitchFamily="34" charset="0"/>
              </a:rPr>
              <a:t>cmfg</a:t>
            </a:r>
            <a:endParaRPr lang="fr-FR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2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0333-2734-084B-8AC5-58DA0049E9B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cmfg\Desktop\artist-bubbles-closeup-1024x5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02717"/>
            <a:ext cx="9143999" cy="40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93949" y="699542"/>
            <a:ext cx="61561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Century Gothic" panose="020B0502020202020204" pitchFamily="34" charset="0"/>
              </a:rPr>
              <a:t>Vision</a:t>
            </a:r>
            <a:endParaRPr lang="fr-FR" sz="6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Access to Data </a:t>
            </a:r>
            <a:r>
              <a:rPr lang="fr-FR" dirty="0" err="1"/>
              <a:t>i</a:t>
            </a:r>
            <a:r>
              <a:rPr lang="fr-FR" dirty="0" err="1" smtClean="0"/>
              <a:t>s</a:t>
            </a:r>
            <a:r>
              <a:rPr lang="fr-FR" dirty="0" smtClean="0"/>
              <a:t> a right of the Society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971" y="915988"/>
            <a:ext cx="5010057" cy="3743325"/>
          </a:xfrm>
        </p:spPr>
      </p:pic>
    </p:spTree>
    <p:extLst>
      <p:ext uri="{BB962C8B-B14F-4D97-AF65-F5344CB8AC3E}">
        <p14:creationId xmlns:p14="http://schemas.microsoft.com/office/powerpoint/2010/main" val="1179696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Data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takes</a:t>
            </a:r>
            <a:r>
              <a:rPr lang="fr-FR" dirty="0" smtClean="0"/>
              <a:t> value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reused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46" y="915988"/>
            <a:ext cx="7627907" cy="3743325"/>
          </a:xfrm>
        </p:spPr>
      </p:pic>
    </p:spTree>
    <p:extLst>
      <p:ext uri="{BB962C8B-B14F-4D97-AF65-F5344CB8AC3E}">
        <p14:creationId xmlns:p14="http://schemas.microsoft.com/office/powerpoint/2010/main" val="552722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Data </a:t>
            </a:r>
            <a:r>
              <a:rPr lang="fr-FR" dirty="0" err="1" smtClean="0"/>
              <a:t>is</a:t>
            </a:r>
            <a:r>
              <a:rPr lang="fr-FR" dirty="0" smtClean="0"/>
              <a:t> a social </a:t>
            </a:r>
            <a:r>
              <a:rPr lang="fr-FR" dirty="0" err="1" smtClean="0"/>
              <a:t>construct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3" y="915988"/>
            <a:ext cx="7032914" cy="3743325"/>
          </a:xfrm>
        </p:spPr>
      </p:pic>
    </p:spTree>
    <p:extLst>
      <p:ext uri="{BB962C8B-B14F-4D97-AF65-F5344CB8AC3E}">
        <p14:creationId xmlns:p14="http://schemas.microsoft.com/office/powerpoint/2010/main" val="340130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50333-2734-084B-8AC5-58DA0049E9B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cmfg\Desktop\artist-bubbles-closeup-1024x57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02717"/>
            <a:ext cx="9143999" cy="409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079612" y="745941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latin typeface="Century Gothic" panose="020B0502020202020204" pitchFamily="34" charset="0"/>
              </a:rPr>
              <a:t>Co-construction</a:t>
            </a:r>
            <a:endParaRPr lang="fr-FR" sz="6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Meet</a:t>
            </a:r>
            <a:r>
              <a:rPr lang="fr-FR" dirty="0"/>
              <a:t> </a:t>
            </a:r>
            <a:r>
              <a:rPr lang="fr-FR" dirty="0" err="1" smtClean="0"/>
              <a:t>users</a:t>
            </a:r>
            <a:r>
              <a:rPr lang="fr-FR" dirty="0" smtClean="0"/>
              <a:t>, test &amp; </a:t>
            </a:r>
            <a:r>
              <a:rPr lang="fr-FR" dirty="0" err="1" smtClean="0"/>
              <a:t>learn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63" y="915988"/>
            <a:ext cx="6238874" cy="3743325"/>
          </a:xfrm>
        </p:spPr>
      </p:pic>
    </p:spTree>
    <p:extLst>
      <p:ext uri="{BB962C8B-B14F-4D97-AF65-F5344CB8AC3E}">
        <p14:creationId xmlns:p14="http://schemas.microsoft.com/office/powerpoint/2010/main" val="164496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Develop</a:t>
            </a:r>
            <a:r>
              <a:rPr lang="fr-FR" dirty="0" smtClean="0"/>
              <a:t> in the Open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70476"/>
            <a:ext cx="8229600" cy="3434349"/>
          </a:xfrm>
        </p:spPr>
      </p:pic>
    </p:spTree>
    <p:extLst>
      <p:ext uri="{BB962C8B-B14F-4D97-AF65-F5344CB8AC3E}">
        <p14:creationId xmlns:p14="http://schemas.microsoft.com/office/powerpoint/2010/main" val="903941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Iterate</a:t>
            </a:r>
            <a:r>
              <a:rPr lang="fr-FR" dirty="0" smtClean="0"/>
              <a:t>, </a:t>
            </a:r>
            <a:r>
              <a:rPr lang="fr-FR" dirty="0" err="1" smtClean="0"/>
              <a:t>Iterate</a:t>
            </a:r>
            <a:r>
              <a:rPr lang="fr-FR" dirty="0" smtClean="0"/>
              <a:t>, </a:t>
            </a:r>
            <a:r>
              <a:rPr lang="fr-FR" dirty="0" err="1" smtClean="0"/>
              <a:t>Iterate</a:t>
            </a:r>
            <a:r>
              <a:rPr lang="fr-FR" dirty="0" smtClean="0"/>
              <a:t>…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830" y="915988"/>
            <a:ext cx="6360339" cy="3743325"/>
          </a:xfrm>
        </p:spPr>
      </p:pic>
    </p:spTree>
    <p:extLst>
      <p:ext uri="{BB962C8B-B14F-4D97-AF65-F5344CB8AC3E}">
        <p14:creationId xmlns:p14="http://schemas.microsoft.com/office/powerpoint/2010/main" val="921863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</Words>
  <Application>Microsoft Office PowerPoint</Application>
  <PresentationFormat>On-screen Show (16:9)</PresentationFormat>
  <Paragraphs>40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Opening Data in a Social Way</vt:lpstr>
      <vt:lpstr>PowerPoint Presentation</vt:lpstr>
      <vt:lpstr>Access to Data is a right of the Society </vt:lpstr>
      <vt:lpstr>Data only takes value when reused</vt:lpstr>
      <vt:lpstr>Data is a social construct</vt:lpstr>
      <vt:lpstr>PowerPoint Presentation</vt:lpstr>
      <vt:lpstr>Meet users, test &amp; learn</vt:lpstr>
      <vt:lpstr>Develop in the Open </vt:lpstr>
      <vt:lpstr>Iterate, Iterate, Iterate…</vt:lpstr>
      <vt:lpstr>PowerPoint Presentation</vt:lpstr>
      <vt:lpstr>Open Data Reuses: Front and Center</vt:lpstr>
      <vt:lpstr>Citizen’s contribution: Allowed! </vt:lpstr>
      <vt:lpstr>Social Web: use its code &amp; tools</vt:lpstr>
      <vt:lpstr>PowerPoint Presentation</vt:lpstr>
      <vt:lpstr>Ongoing conversations</vt:lpstr>
      <vt:lpstr>Inspiration: renewed </vt:lpstr>
      <vt:lpstr>KPIs: make them social!</vt:lpstr>
      <vt:lpstr>PowerPoint Presentation</vt:lpstr>
    </vt:vector>
  </TitlesOfParts>
  <Company>CTIE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Losch</dc:creator>
  <cp:lastModifiedBy>Robert Losch</cp:lastModifiedBy>
  <cp:revision>14</cp:revision>
  <dcterms:created xsi:type="dcterms:W3CDTF">2015-11-17T15:38:05Z</dcterms:created>
  <dcterms:modified xsi:type="dcterms:W3CDTF">2015-11-30T07:54:14Z</dcterms:modified>
</cp:coreProperties>
</file>