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58" r:id="rId6"/>
    <p:sldId id="259" r:id="rId7"/>
    <p:sldId id="263" r:id="rId8"/>
    <p:sldId id="265" r:id="rId9"/>
    <p:sldId id="264" r:id="rId10"/>
    <p:sldId id="266" r:id="rId11"/>
    <p:sldId id="257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3" autoAdjust="0"/>
  </p:normalViewPr>
  <p:slideViewPr>
    <p:cSldViewPr>
      <p:cViewPr>
        <p:scale>
          <a:sx n="57" d="100"/>
          <a:sy n="57" d="100"/>
        </p:scale>
        <p:origin x="-2454" y="-12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84115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392488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111750" cy="360704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87574"/>
            <a:ext cx="3008313" cy="3607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67894"/>
            <a:ext cx="5486400" cy="301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1"/>
            <a:ext cx="5588024" cy="27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4227934"/>
            <a:ext cx="6035040" cy="329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424" y="47895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3478"/>
            <a:ext cx="1152129" cy="640001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504967" y="771550"/>
            <a:ext cx="694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Once Only, Only Once?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Guus Bronkhorst</a:t>
            </a:r>
          </a:p>
          <a:p>
            <a:r>
              <a:rPr lang="en-US" dirty="0" smtClean="0"/>
              <a:t>The Netherlands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Datafication</a:t>
            </a:r>
            <a:endParaRPr lang="nl-NL" dirty="0"/>
          </a:p>
        </p:txBody>
      </p:sp>
      <p:pic>
        <p:nvPicPr>
          <p:cNvPr id="4" name="Tijdelijke aanduiding voor inhoud 3" descr="netwer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90" r="-23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632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System of </a:t>
            </a:r>
            <a:r>
              <a:rPr lang="nl-NL" dirty="0" err="1" smtClean="0"/>
              <a:t>government</a:t>
            </a:r>
            <a:r>
              <a:rPr lang="nl-NL" dirty="0" smtClean="0"/>
              <a:t> data</a:t>
            </a:r>
            <a:endParaRPr lang="nl-NL" dirty="0"/>
          </a:p>
        </p:txBody>
      </p:sp>
      <p:pic>
        <p:nvPicPr>
          <p:cNvPr id="4" name="Tijdelijke aanduiding voor inhoud 3" descr="Stelsel overheidsgegev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3653" y="915988"/>
            <a:ext cx="7476694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Network society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Explosion of data</a:t>
            </a:r>
          </a:p>
          <a:p>
            <a:r>
              <a:rPr lang="en-GB" dirty="0" smtClean="0"/>
              <a:t>Sharing of data</a:t>
            </a:r>
          </a:p>
          <a:p>
            <a:r>
              <a:rPr lang="en-GB" dirty="0" smtClean="0"/>
              <a:t>Role government</a:t>
            </a:r>
          </a:p>
          <a:p>
            <a:r>
              <a:rPr lang="en-GB" dirty="0" smtClean="0"/>
              <a:t>Personal data management</a:t>
            </a:r>
          </a:p>
          <a:p>
            <a:r>
              <a:rPr lang="en-GB" dirty="0" smtClean="0"/>
              <a:t>Trusted frameworks and citizens in control</a:t>
            </a:r>
          </a:p>
          <a:p>
            <a:r>
              <a:rPr lang="en-GB" dirty="0" smtClean="0"/>
              <a:t>Do they always want once only?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7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Topics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in the Netherlands</a:t>
            </a:r>
          </a:p>
          <a:p>
            <a:pPr lvl="1"/>
            <a:r>
              <a:rPr lang="nl-NL" dirty="0" smtClean="0"/>
              <a:t>System of base </a:t>
            </a:r>
            <a:r>
              <a:rPr lang="nl-NL" dirty="0" err="1" smtClean="0"/>
              <a:t>registries</a:t>
            </a:r>
            <a:r>
              <a:rPr lang="nl-NL" dirty="0" smtClean="0"/>
              <a:t> – </a:t>
            </a:r>
            <a:r>
              <a:rPr lang="nl-NL" dirty="0" err="1" smtClean="0"/>
              <a:t>law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system</a:t>
            </a:r>
          </a:p>
          <a:p>
            <a:pPr lvl="1"/>
            <a:r>
              <a:rPr lang="nl-NL" dirty="0" smtClean="0"/>
              <a:t>Standard business </a:t>
            </a:r>
            <a:r>
              <a:rPr lang="nl-NL" dirty="0" err="1" smtClean="0"/>
              <a:t>reporting</a:t>
            </a:r>
            <a:r>
              <a:rPr lang="nl-NL" dirty="0" smtClean="0"/>
              <a:t> – </a:t>
            </a:r>
            <a:r>
              <a:rPr lang="nl-NL" dirty="0" err="1" smtClean="0"/>
              <a:t>framework</a:t>
            </a:r>
            <a:r>
              <a:rPr lang="nl-NL" dirty="0" smtClean="0"/>
              <a:t> pp</a:t>
            </a:r>
          </a:p>
          <a:p>
            <a:pPr lvl="1"/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in the </a:t>
            </a:r>
            <a:r>
              <a:rPr lang="nl-NL" dirty="0" err="1" smtClean="0"/>
              <a:t>social</a:t>
            </a:r>
            <a:r>
              <a:rPr lang="nl-NL" dirty="0" smtClean="0"/>
              <a:t> sector - </a:t>
            </a:r>
            <a:r>
              <a:rPr lang="nl-NL" dirty="0" err="1" smtClean="0"/>
              <a:t>law</a:t>
            </a:r>
            <a:endParaRPr lang="nl-NL" dirty="0" smtClean="0"/>
          </a:p>
          <a:p>
            <a:r>
              <a:rPr lang="nl-NL" dirty="0" smtClean="0"/>
              <a:t>Policy goals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principles</a:t>
            </a:r>
            <a:endParaRPr lang="nl-NL" dirty="0" smtClean="0"/>
          </a:p>
          <a:p>
            <a:r>
              <a:rPr lang="nl-NL" dirty="0" err="1" smtClean="0"/>
              <a:t>Datafication</a:t>
            </a:r>
            <a:r>
              <a:rPr lang="nl-NL" dirty="0" smtClean="0"/>
              <a:t>, data management</a:t>
            </a:r>
          </a:p>
          <a:p>
            <a:r>
              <a:rPr lang="nl-NL" dirty="0" smtClean="0"/>
              <a:t>Information society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role</a:t>
            </a:r>
            <a:r>
              <a:rPr lang="nl-NL" dirty="0" smtClean="0"/>
              <a:t> of </a:t>
            </a:r>
            <a:r>
              <a:rPr lang="nl-NL" dirty="0" err="1" smtClean="0"/>
              <a:t>citizens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105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kind of data?</a:t>
            </a:r>
          </a:p>
          <a:p>
            <a:r>
              <a:rPr lang="nl-NL" dirty="0" smtClean="0"/>
              <a:t>How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collect?</a:t>
            </a:r>
          </a:p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store, </a:t>
            </a:r>
            <a:r>
              <a:rPr lang="nl-NL" dirty="0" err="1" smtClean="0"/>
              <a:t>distribute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re-</a:t>
            </a:r>
            <a:r>
              <a:rPr lang="nl-NL" dirty="0" err="1" smtClean="0"/>
              <a:t>use</a:t>
            </a:r>
            <a:r>
              <a:rPr lang="nl-NL" dirty="0" smtClean="0"/>
              <a:t>?</a:t>
            </a:r>
          </a:p>
          <a:p>
            <a:r>
              <a:rPr lang="nl-NL" dirty="0" smtClean="0"/>
              <a:t>Personal data </a:t>
            </a:r>
            <a:r>
              <a:rPr lang="nl-NL" dirty="0" err="1" smtClean="0"/>
              <a:t>and</a:t>
            </a:r>
            <a:r>
              <a:rPr lang="nl-NL" dirty="0" smtClean="0"/>
              <a:t> privacy</a:t>
            </a:r>
          </a:p>
          <a:p>
            <a:r>
              <a:rPr lang="nl-NL" dirty="0" smtClean="0"/>
              <a:t>Is </a:t>
            </a:r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/>
              <a:t>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once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439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System of base </a:t>
            </a:r>
            <a:r>
              <a:rPr lang="nl-NL" dirty="0" err="1" smtClean="0"/>
              <a:t>registries</a:t>
            </a:r>
            <a:endParaRPr lang="nl-NL" dirty="0"/>
          </a:p>
        </p:txBody>
      </p:sp>
      <p:pic>
        <p:nvPicPr>
          <p:cNvPr id="12" name="Tijdelijke aanduiding voor inhoud 11" descr="Naamloos 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b="-926"/>
          <a:stretch/>
        </p:blipFill>
        <p:spPr>
          <a:xfrm>
            <a:off x="323528" y="699542"/>
            <a:ext cx="8229600" cy="4118500"/>
          </a:xfrm>
        </p:spPr>
      </p:pic>
    </p:spTree>
    <p:extLst>
      <p:ext uri="{BB962C8B-B14F-4D97-AF65-F5344CB8AC3E}">
        <p14:creationId xmlns:p14="http://schemas.microsoft.com/office/powerpoint/2010/main" val="349433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Base </a:t>
            </a:r>
            <a:r>
              <a:rPr lang="nl-NL" dirty="0" err="1" smtClean="0"/>
              <a:t>Registries</a:t>
            </a:r>
            <a:endParaRPr lang="nl-NL" dirty="0"/>
          </a:p>
        </p:txBody>
      </p:sp>
      <p:pic>
        <p:nvPicPr>
          <p:cNvPr id="4" name="Tijdelijke aanduiding voor inhoud 3" descr="Stelselarchitectu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15988"/>
            <a:ext cx="8496944" cy="37433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Base </a:t>
            </a:r>
            <a:r>
              <a:rPr lang="nl-NL" dirty="0" err="1" smtClean="0"/>
              <a:t>Registries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 descr="Stelselvoorziening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15988"/>
            <a:ext cx="7992888" cy="3743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Standard business </a:t>
            </a:r>
            <a:r>
              <a:rPr lang="nl-NL" smtClean="0"/>
              <a:t>reporting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delivery of financial data</a:t>
            </a:r>
            <a:endParaRPr lang="nl-NL" dirty="0"/>
          </a:p>
          <a:p>
            <a:r>
              <a:rPr lang="nl-NL" dirty="0" err="1" smtClean="0"/>
              <a:t>Standardisation</a:t>
            </a:r>
            <a:r>
              <a:rPr lang="nl-NL" dirty="0" smtClean="0"/>
              <a:t> in data, </a:t>
            </a:r>
            <a:r>
              <a:rPr lang="nl-NL" dirty="0" err="1" smtClean="0"/>
              <a:t>processes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technology</a:t>
            </a:r>
            <a:endParaRPr lang="nl-NL" dirty="0" smtClean="0"/>
          </a:p>
          <a:p>
            <a:r>
              <a:rPr lang="nl-NL" dirty="0" smtClean="0"/>
              <a:t>Framework agreement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	</a:t>
            </a:r>
            <a:r>
              <a:rPr lang="nl-NL" dirty="0" err="1" smtClean="0"/>
              <a:t>businesses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of XBRL, </a:t>
            </a:r>
            <a:r>
              <a:rPr lang="nl-NL" dirty="0" err="1" smtClean="0"/>
              <a:t>taxonomy</a:t>
            </a:r>
            <a:r>
              <a:rPr lang="nl-NL" dirty="0" smtClean="0"/>
              <a:t>, </a:t>
            </a:r>
            <a:r>
              <a:rPr lang="nl-NL" dirty="0" err="1" smtClean="0"/>
              <a:t>DIGIGate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0426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sector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Law</a:t>
            </a:r>
            <a:r>
              <a:rPr lang="nl-NL" dirty="0" smtClean="0"/>
              <a:t> </a:t>
            </a:r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delivery</a:t>
            </a:r>
          </a:p>
          <a:p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endParaRPr lang="nl-NL" dirty="0" smtClean="0"/>
          </a:p>
          <a:p>
            <a:pPr lvl="1"/>
            <a:r>
              <a:rPr lang="nl-NL" dirty="0" smtClean="0"/>
              <a:t>Base </a:t>
            </a:r>
            <a:r>
              <a:rPr lang="nl-NL" dirty="0" err="1" smtClean="0"/>
              <a:t>registries</a:t>
            </a:r>
            <a:endParaRPr lang="nl-NL" dirty="0" smtClean="0"/>
          </a:p>
          <a:p>
            <a:pPr lvl="1"/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on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information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citizens</a:t>
            </a:r>
            <a:endParaRPr lang="nl-NL" dirty="0" smtClean="0"/>
          </a:p>
          <a:p>
            <a:r>
              <a:rPr lang="nl-NL" dirty="0" smtClean="0"/>
              <a:t>Re-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the chain: </a:t>
            </a:r>
            <a:r>
              <a:rPr lang="nl-NL" dirty="0" err="1" smtClean="0"/>
              <a:t>agencies</a:t>
            </a:r>
            <a:r>
              <a:rPr lang="nl-NL" dirty="0" smtClean="0"/>
              <a:t>, </a:t>
            </a:r>
            <a:r>
              <a:rPr lang="nl-NL" dirty="0" err="1" smtClean="0"/>
              <a:t>municipalities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9753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Principles</a:t>
            </a:r>
            <a:r>
              <a:rPr lang="nl-NL" dirty="0" smtClean="0"/>
              <a:t> of NL information Policy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A </a:t>
            </a:r>
            <a:r>
              <a:rPr lang="en-US" dirty="0"/>
              <a:t>public </a:t>
            </a:r>
            <a:r>
              <a:rPr lang="en-US" dirty="0" smtClean="0"/>
              <a:t>sector that: </a:t>
            </a:r>
          </a:p>
          <a:p>
            <a:pPr indent="0">
              <a:buNone/>
            </a:pPr>
            <a:r>
              <a:rPr lang="en-US" dirty="0" smtClean="0"/>
              <a:t>• provides </a:t>
            </a:r>
            <a:r>
              <a:rPr lang="en-US" dirty="0"/>
              <a:t>answers to questions of the </a:t>
            </a:r>
            <a:r>
              <a:rPr lang="en-US" dirty="0" smtClean="0"/>
              <a:t>public </a:t>
            </a:r>
            <a:endParaRPr lang="nl-NL" dirty="0"/>
          </a:p>
          <a:p>
            <a:pPr indent="0">
              <a:buNone/>
            </a:pPr>
            <a:r>
              <a:rPr lang="en-US" dirty="0" smtClean="0"/>
              <a:t>• does </a:t>
            </a:r>
            <a:r>
              <a:rPr lang="en-US" dirty="0"/>
              <a:t>not require information that is already available </a:t>
            </a:r>
            <a:endParaRPr lang="nl-NL" dirty="0"/>
          </a:p>
          <a:p>
            <a:pPr indent="0">
              <a:buNone/>
            </a:pPr>
            <a:r>
              <a:rPr lang="en-US" dirty="0" smtClean="0"/>
              <a:t>• cannot </a:t>
            </a:r>
            <a:r>
              <a:rPr lang="en-US" dirty="0"/>
              <a:t>be </a:t>
            </a:r>
            <a:r>
              <a:rPr lang="en-US" dirty="0" smtClean="0"/>
              <a:t>fooled </a:t>
            </a:r>
            <a:endParaRPr lang="nl-NL" dirty="0"/>
          </a:p>
          <a:p>
            <a:pPr indent="0">
              <a:buNone/>
            </a:pPr>
            <a:r>
              <a:rPr lang="en-US" dirty="0" smtClean="0"/>
              <a:t>• knows </a:t>
            </a:r>
            <a:r>
              <a:rPr lang="en-US" dirty="0"/>
              <a:t>what it is talking </a:t>
            </a:r>
            <a:r>
              <a:rPr lang="en-US" dirty="0" smtClean="0"/>
              <a:t>about</a:t>
            </a:r>
            <a:endParaRPr lang="nl-NL" dirty="0"/>
          </a:p>
          <a:p>
            <a:pPr indent="0">
              <a:buNone/>
            </a:pPr>
            <a:r>
              <a:rPr lang="en-US" dirty="0" smtClean="0"/>
              <a:t>• can </a:t>
            </a:r>
            <a:r>
              <a:rPr lang="en-US" dirty="0"/>
              <a:t>be relied </a:t>
            </a:r>
            <a:r>
              <a:rPr lang="en-US" dirty="0" smtClean="0"/>
              <a:t>on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03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On-screen Show (16:9)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Once Only, Only Once?</vt:lpstr>
      <vt:lpstr>Topics</vt:lpstr>
      <vt:lpstr>Once only</vt:lpstr>
      <vt:lpstr>System of base registries</vt:lpstr>
      <vt:lpstr>Base Registries</vt:lpstr>
      <vt:lpstr>Base Registries </vt:lpstr>
      <vt:lpstr>Standard business reporting</vt:lpstr>
      <vt:lpstr>Social sector</vt:lpstr>
      <vt:lpstr>Principles of NL information Policy</vt:lpstr>
      <vt:lpstr>Datafication</vt:lpstr>
      <vt:lpstr>System of government data</vt:lpstr>
      <vt:lpstr>Network society</vt:lpstr>
    </vt:vector>
  </TitlesOfParts>
  <Company>CTIE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Losch</dc:creator>
  <cp:lastModifiedBy>Robert Losch</cp:lastModifiedBy>
  <cp:revision>24</cp:revision>
  <dcterms:created xsi:type="dcterms:W3CDTF">2015-11-17T15:38:05Z</dcterms:created>
  <dcterms:modified xsi:type="dcterms:W3CDTF">2015-11-30T07:47:06Z</dcterms:modified>
</cp:coreProperties>
</file>