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8" r:id="rId1"/>
    <p:sldMasterId id="2147483739" r:id="rId2"/>
    <p:sldMasterId id="2147483740" r:id="rId3"/>
    <p:sldMasterId id="2147483741" r:id="rId4"/>
    <p:sldMasterId id="2147483742" r:id="rId5"/>
    <p:sldMasterId id="2147483743" r:id="rId6"/>
    <p:sldMasterId id="2147483744" r:id="rId7"/>
    <p:sldMasterId id="2147483745" r:id="rId8"/>
  </p:sldMasterIdLst>
  <p:notesMasterIdLst>
    <p:notesMasterId r:id="rId62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Helvetica Neue" panose="020B0604020202020204" charset="0"/>
      <p:regular r:id="rId67"/>
      <p:bold r:id="rId68"/>
      <p:italic r:id="rId69"/>
      <p:boldItalic r:id="rId70"/>
    </p:embeddedFont>
    <p:embeddedFont>
      <p:font typeface="Cabin" panose="020B0604020202020204" charset="0"/>
      <p:regular r:id="rId71"/>
      <p:bold r:id="rId72"/>
      <p:italic r:id="rId73"/>
      <p:boldItalic r:id="rId74"/>
    </p:embeddedFont>
    <p:embeddedFont>
      <p:font typeface="Merriweather Sans" panose="020B0604020202020204" charset="0"/>
      <p:italic r:id="rId75"/>
      <p:boldItalic r:id="rId76"/>
    </p:embeddedFont>
    <p:embeddedFont>
      <p:font typeface="Trebuchet MS" panose="020B0603020202020204" pitchFamily="34" charset="0"/>
      <p:regular r:id="rId77"/>
      <p:bold r:id="rId78"/>
      <p:italic r:id="rId79"/>
      <p:boldItalic r:id="rId8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Hale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9" d="100"/>
          <a:sy n="139" d="100"/>
        </p:scale>
        <p:origin x="-11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6" Type="http://schemas.openxmlformats.org/officeDocument/2006/relationships/font" Target="fonts/font14.fntdata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4.fntdata"/><Relationship Id="rId74" Type="http://schemas.openxmlformats.org/officeDocument/2006/relationships/font" Target="fonts/font12.fntdata"/><Relationship Id="rId79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presProps" Target="presProps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font" Target="fonts/font15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0.fntdata"/><Relationship Id="rId80" Type="http://schemas.openxmlformats.org/officeDocument/2006/relationships/font" Target="fonts/font18.fntdata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5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font" Target="fonts/font16.fntdata"/><Relationship Id="rId8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You can lift the slides on 'Market' from Janet's Lord Wallace presentation: https://docs.google.com/presentation/d/10rN82t1Wnz_GBkwBeobVXFYkPDGmrbMoX55ItWICfi4/edit?ts=564dd655#slide=id.gcbfe47eec_0_509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7993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In 2009 our technology spending was in a very locked down landscape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That’s now far more open thanks to the digital marketplace, G-cloud etc. There’s more work to be done, but this is stimulating a new technology sector and that’s really important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We worked with Treasury to issue guidance for building agile projects – releasing funding in ways that make snese for building small, iterating and improving services over time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Making sure that governance works alongside development – a process rather than monolithic gateways where problems might not surface until too late.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And standards which encourage best practise, which have evolved over the last two years to be even more useful to teams working on this stuff.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These are the ways modern digital organisations work, but it has been a learning curve across government. But it’s not in a vacuum…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GOV.UK Verify – the new way to prove who you are to government. A platform for identity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Really, this is a continuum of digital transformation – a journey we’re still on and learning from.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Good to make the point now – the ‘we’ in this is the UK government. It’s not just GDS. There are a lot of us working on these problems and it’s that cross-government approach that is really driving change.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Really, this is a continuum of digital transformation – a journey we’re still on and learning from.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Good to make the point now – the ‘we’ in this is the UK government. It’s not just GDS. There are a lot of us working on these problems and it’s that cross-government approach that is really driving change.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Really, this is a continuum of digital transformation – a journey we’re still on and learning from.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Good to make the point now – the ‘we’ in this is the UK government. It’s not just GDS. There are a lot of us working on these problems and it’s that cross-government approach that is really driving change.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They expect government to know more about them than identity providers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They expect Verify to behave like a conventional registration process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Really, this is a continuum of digital transformation – a journey we’re still on and learning from.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Good to make the point now – the ‘we’ in this is the UK government. It’s not just GDS. There are a lot of us working on these problems and it’s that cross-government approach that is really driving change.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99" cy="4114500"/>
          </a:xfrm>
          <a:prstGeom prst="rect">
            <a:avLst/>
          </a:prstGeom>
          <a:noFill/>
          <a:ln>
            <a:noFill/>
          </a:ln>
        </p:spPr>
        <p:txBody>
          <a:bodyPr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aggregating demand across central government departments and agencies.</a:t>
            </a:r>
          </a:p>
        </p:txBody>
      </p:sp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Shape 588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Shape 596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Have to start with the user, not with the current process. What do they need? Based on data and actual evidence.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Shape 619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Shape 637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1" rtl="0">
              <a:spcBef>
                <a:spcPts val="0"/>
              </a:spcBef>
              <a:buNone/>
            </a:pPr>
            <a:endParaRPr/>
          </a:p>
          <a:p>
            <a:pPr lvl="2" rtl="0">
              <a:spcBef>
                <a:spcPts val="0"/>
              </a:spcBef>
              <a:buNone/>
            </a:pPr>
            <a:endParaRPr/>
          </a:p>
          <a:p>
            <a:pPr lvl="3" rtl="0">
              <a:spcBef>
                <a:spcPts val="0"/>
              </a:spcBef>
              <a:buNone/>
            </a:pPr>
            <a:endParaRPr/>
          </a:p>
          <a:p>
            <a:pPr lvl="4" rtl="0">
              <a:spcBef>
                <a:spcPts val="0"/>
              </a:spcBef>
              <a:buNone/>
            </a:pPr>
            <a:endParaRPr/>
          </a:p>
          <a:p>
            <a:pPr lvl="5" rtl="0">
              <a:spcBef>
                <a:spcPts val="0"/>
              </a:spcBef>
              <a:buNone/>
            </a:pPr>
            <a:endParaRPr/>
          </a:p>
          <a:p>
            <a:pPr lvl="6" rtl="0">
              <a:spcBef>
                <a:spcPts val="0"/>
              </a:spcBef>
              <a:buNone/>
            </a:pPr>
            <a:endParaRPr/>
          </a:p>
          <a:p>
            <a:pPr lvl="7" rtl="0">
              <a:spcBef>
                <a:spcPts val="0"/>
              </a:spcBef>
              <a:buNone/>
            </a:pPr>
            <a:endParaRPr/>
          </a:p>
          <a:p>
            <a:pPr lvl="8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Shape 656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Shape 664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Shape 672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Really, this is a continuum of digital transformation – a journey we’re still on and learning from.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0" i="0" u="none" strike="noStrike" cap="none" baseline="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Good to make the point now – the ‘we’ in this is the UK government. It’s not just GDS. There are a lot of us working on these problems and it’s that cross-government approach that is really driving change.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Shape 686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Have to start with the user, not with the current process. What do they need? Based on data and actual evidence.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99" cy="4114500"/>
          </a:xfrm>
          <a:prstGeom prst="rect">
            <a:avLst/>
          </a:prstGeom>
          <a:noFill/>
          <a:ln>
            <a:noFill/>
          </a:ln>
        </p:spPr>
        <p:txBody>
          <a:bodyPr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aggregating demand across central government departments and agencies.</a:t>
            </a:r>
          </a:p>
        </p:txBody>
      </p:sp>
      <p:sp>
        <p:nvSpPr>
          <p:cNvPr id="740" name="Shape 7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6" name="Shape 7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As I said before, we use modern, agile techniques to build prototypes and rapidly iterate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Which has meant challenging the way things usually work in government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2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We’ve had to change our approach to suppliers – disaggregating contracts, opening up the supplier base, improving our knowledge as buyers across government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73519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57200" y="2761200"/>
            <a:ext cx="8228520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82292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761200"/>
            <a:ext cx="82292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73519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73519" y="2761200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57200" y="2761200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73519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89880" y="2760840"/>
            <a:ext cx="1782720" cy="142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3559" y="2760840"/>
            <a:ext cx="1782720" cy="1422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81632" y="4860402"/>
            <a:ext cx="165900" cy="171300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0" i="0" u="none" strike="noStrike" cap="none" baseline="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GB" sz="800" b="0" i="0" u="none" strike="noStrike" cap="none" baseline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85799" y="1383506"/>
            <a:ext cx="7772400" cy="1531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94346" y="4874690"/>
            <a:ext cx="140399" cy="142800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00" b="0" i="0" u="none" strike="noStrike" cap="none" baseline="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GB" sz="600" b="0" i="0" u="none" strike="noStrike" cap="none" baseline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Title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85799" y="1383506"/>
            <a:ext cx="7772400" cy="1531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94346" y="4874690"/>
            <a:ext cx="140399" cy="142800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00" b="0" i="0" u="none" strike="noStrike" cap="none" baseline="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GB" sz="600" b="0" i="0" u="none" strike="noStrike" cap="none" baseline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66700" cy="1531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algn="ctr" rtl="0">
              <a:spcBef>
                <a:spcPts val="0"/>
              </a:spcBef>
              <a:defRPr/>
            </a:lvl1pPr>
            <a:lvl2pPr indent="101600" algn="ctr" rtl="0">
              <a:spcBef>
                <a:spcPts val="0"/>
              </a:spcBef>
              <a:defRPr/>
            </a:lvl2pPr>
            <a:lvl3pPr indent="203200" algn="ctr" rtl="0">
              <a:spcBef>
                <a:spcPts val="0"/>
              </a:spcBef>
              <a:defRPr/>
            </a:lvl3pPr>
            <a:lvl4pPr indent="304800" algn="ctr" rtl="0">
              <a:spcBef>
                <a:spcPts val="0"/>
              </a:spcBef>
              <a:defRPr/>
            </a:lvl4pPr>
            <a:lvl5pPr indent="406400" algn="ctr" rtl="0">
              <a:spcBef>
                <a:spcPts val="0"/>
              </a:spcBef>
              <a:defRPr/>
            </a:lvl5pPr>
            <a:lvl6pPr indent="508000" algn="ctr" rtl="0">
              <a:spcBef>
                <a:spcPts val="0"/>
              </a:spcBef>
              <a:defRPr/>
            </a:lvl6pPr>
            <a:lvl7pPr indent="622300" algn="ctr" rtl="0">
              <a:spcBef>
                <a:spcPts val="0"/>
              </a:spcBef>
              <a:defRPr/>
            </a:lvl7pPr>
            <a:lvl8pPr indent="723900" algn="ctr" rtl="0">
              <a:spcBef>
                <a:spcPts val="0"/>
              </a:spcBef>
              <a:defRPr/>
            </a:lvl8pPr>
            <a:lvl9pPr indent="8255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377315" y="2914650"/>
            <a:ext cx="6400799" cy="2228700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t" anchorCtr="0"/>
          <a:lstStyle>
            <a:lvl1pPr rtl="0">
              <a:spcBef>
                <a:spcPts val="0"/>
              </a:spcBef>
              <a:defRPr/>
            </a:lvl1pPr>
            <a:lvl2pPr marL="317500" indent="25400" rtl="0">
              <a:spcBef>
                <a:spcPts val="0"/>
              </a:spcBef>
              <a:defRPr/>
            </a:lvl2pPr>
            <a:lvl3pPr marL="660400" indent="25400" rtl="0">
              <a:spcBef>
                <a:spcPts val="500"/>
              </a:spcBef>
              <a:defRPr/>
            </a:lvl3pPr>
            <a:lvl4pPr marL="1003300" indent="25400" rtl="0">
              <a:spcBef>
                <a:spcPts val="400"/>
              </a:spcBef>
              <a:defRPr/>
            </a:lvl4pPr>
            <a:lvl5pPr marL="1346200" indent="25400" rtl="0">
              <a:spcBef>
                <a:spcPts val="4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94346" y="4874580"/>
            <a:ext cx="140399" cy="142800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00" b="0" i="0" u="none" strike="noStrike" cap="none" baseline="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GB" sz="600" b="0" i="0" u="none" strike="noStrike" cap="none" baseline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Title Slide cop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66700" cy="1531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algn="ctr" rtl="0">
              <a:spcBef>
                <a:spcPts val="0"/>
              </a:spcBef>
              <a:defRPr/>
            </a:lvl1pPr>
            <a:lvl2pPr indent="101600" algn="ctr" rtl="0">
              <a:spcBef>
                <a:spcPts val="0"/>
              </a:spcBef>
              <a:defRPr/>
            </a:lvl2pPr>
            <a:lvl3pPr indent="203200" algn="ctr" rtl="0">
              <a:spcBef>
                <a:spcPts val="0"/>
              </a:spcBef>
              <a:defRPr/>
            </a:lvl3pPr>
            <a:lvl4pPr indent="304800" algn="ctr" rtl="0">
              <a:spcBef>
                <a:spcPts val="0"/>
              </a:spcBef>
              <a:defRPr/>
            </a:lvl4pPr>
            <a:lvl5pPr indent="406400" algn="ctr" rtl="0">
              <a:spcBef>
                <a:spcPts val="0"/>
              </a:spcBef>
              <a:defRPr/>
            </a:lvl5pPr>
            <a:lvl6pPr indent="508000" algn="ctr" rtl="0">
              <a:spcBef>
                <a:spcPts val="0"/>
              </a:spcBef>
              <a:defRPr/>
            </a:lvl6pPr>
            <a:lvl7pPr indent="622300" algn="ctr" rtl="0">
              <a:spcBef>
                <a:spcPts val="0"/>
              </a:spcBef>
              <a:defRPr/>
            </a:lvl7pPr>
            <a:lvl8pPr indent="723900" algn="ctr" rtl="0">
              <a:spcBef>
                <a:spcPts val="0"/>
              </a:spcBef>
              <a:defRPr/>
            </a:lvl8pPr>
            <a:lvl9pPr indent="825500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377315" y="2914650"/>
            <a:ext cx="6400799" cy="2228700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t" anchorCtr="0"/>
          <a:lstStyle>
            <a:lvl1pPr rtl="0">
              <a:spcBef>
                <a:spcPts val="0"/>
              </a:spcBef>
              <a:defRPr/>
            </a:lvl1pPr>
            <a:lvl2pPr marL="317500" indent="25400" rtl="0">
              <a:spcBef>
                <a:spcPts val="0"/>
              </a:spcBef>
              <a:defRPr/>
            </a:lvl2pPr>
            <a:lvl3pPr marL="660400" indent="25400" rtl="0">
              <a:spcBef>
                <a:spcPts val="500"/>
              </a:spcBef>
              <a:defRPr/>
            </a:lvl3pPr>
            <a:lvl4pPr marL="1003300" indent="25400" rtl="0">
              <a:spcBef>
                <a:spcPts val="400"/>
              </a:spcBef>
              <a:defRPr/>
            </a:lvl4pPr>
            <a:lvl5pPr marL="1346200" indent="25400" rtl="0">
              <a:spcBef>
                <a:spcPts val="4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94346" y="4874580"/>
            <a:ext cx="140399" cy="142800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00" b="0" i="0" u="none" strike="noStrike" cap="none" baseline="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GB" sz="600" b="0" i="0" u="none" strike="noStrike" cap="none" baseline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8229239" cy="2982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 cop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 copy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 copy 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Title Slide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82929" y="1583054"/>
            <a:ext cx="7772400" cy="1531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81633" y="4858498"/>
            <a:ext cx="165900" cy="171300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0" i="0" u="none" strike="noStrike" cap="none" baseline="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GB" sz="800" b="0" i="0" u="none" strike="noStrike" cap="none" baseline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EAEAEA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7474742" y="4865493"/>
            <a:ext cx="183299" cy="200099"/>
          </a:xfrm>
          <a:prstGeom prst="rect">
            <a:avLst/>
          </a:prstGeom>
          <a:noFill/>
          <a:ln>
            <a:noFill/>
          </a:ln>
        </p:spPr>
        <p:txBody>
          <a:bodyPr lIns="34300" tIns="34300" rIns="34300" bIns="343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900" b="0" i="0" u="none" strike="noStrike" cap="none" baseline="0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</a:p>
        </p:txBody>
      </p:sp>
      <p:grpSp>
        <p:nvGrpSpPr>
          <p:cNvPr id="96" name="Shape 96"/>
          <p:cNvGrpSpPr/>
          <p:nvPr/>
        </p:nvGrpSpPr>
        <p:grpSpPr>
          <a:xfrm>
            <a:off x="1128712" y="4730343"/>
            <a:ext cx="6886620" cy="470205"/>
            <a:chOff x="0" y="0"/>
            <a:chExt cx="15303601" cy="1044900"/>
          </a:xfrm>
        </p:grpSpPr>
        <p:sp>
          <p:nvSpPr>
            <p:cNvPr id="97" name="Shape 97"/>
            <p:cNvSpPr/>
            <p:nvPr/>
          </p:nvSpPr>
          <p:spPr>
            <a:xfrm>
              <a:off x="0" y="0"/>
              <a:ext cx="15303600" cy="104490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lIns="34300" tIns="34300" rIns="34300" bIns="343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None/>
              </a:pPr>
              <a:endParaRPr sz="1000" b="0" i="0" u="none" strike="noStrike" cap="none" baseline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0" y="96814"/>
              <a:ext cx="153036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GB" sz="27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</a:p>
          </p:txBody>
        </p:sp>
      </p:grpSp>
      <p:sp>
        <p:nvSpPr>
          <p:cNvPr id="99" name="Shape 99"/>
          <p:cNvSpPr/>
          <p:nvPr/>
        </p:nvSpPr>
        <p:spPr>
          <a:xfrm>
            <a:off x="1371600" y="4705341"/>
            <a:ext cx="4929300" cy="520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657350" y="1383504"/>
            <a:ext cx="5829299" cy="1531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marL="215900" indent="-152400" rtl="0">
              <a:spcBef>
                <a:spcPts val="0"/>
              </a:spcBef>
              <a:buFont typeface="Arial"/>
              <a:buChar char="●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171700" y="2914650"/>
            <a:ext cx="4800600" cy="2228700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t" anchorCtr="0"/>
          <a:lstStyle>
            <a:lvl1pPr marL="0" indent="0" rtl="0">
              <a:spcBef>
                <a:spcPts val="400"/>
              </a:spcBef>
              <a:defRPr/>
            </a:lvl1pPr>
            <a:lvl2pPr marL="0" indent="203200" rtl="0">
              <a:spcBef>
                <a:spcPts val="400"/>
              </a:spcBef>
              <a:defRPr/>
            </a:lvl2pPr>
            <a:lvl3pPr marL="0" indent="406400" rtl="0">
              <a:spcBef>
                <a:spcPts val="400"/>
              </a:spcBef>
              <a:defRPr/>
            </a:lvl3pPr>
            <a:lvl4pPr marL="0" indent="622300" rtl="0">
              <a:spcBef>
                <a:spcPts val="400"/>
              </a:spcBef>
              <a:defRPr/>
            </a:lvl4pPr>
            <a:lvl5pPr marL="0" indent="825500" rtl="0">
              <a:spcBef>
                <a:spcPts val="4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rgbClr val="EAEAEA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7474742" y="4865493"/>
            <a:ext cx="183299" cy="200099"/>
          </a:xfrm>
          <a:prstGeom prst="rect">
            <a:avLst/>
          </a:prstGeom>
          <a:noFill/>
          <a:ln>
            <a:noFill/>
          </a:ln>
        </p:spPr>
        <p:txBody>
          <a:bodyPr lIns="34300" tIns="34300" rIns="34300" bIns="343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900" b="0" i="0" u="none" strike="noStrike" cap="none" baseline="0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</a:p>
        </p:txBody>
      </p:sp>
      <p:grpSp>
        <p:nvGrpSpPr>
          <p:cNvPr id="104" name="Shape 104"/>
          <p:cNvGrpSpPr/>
          <p:nvPr/>
        </p:nvGrpSpPr>
        <p:grpSpPr>
          <a:xfrm>
            <a:off x="1128712" y="4730343"/>
            <a:ext cx="6886620" cy="470205"/>
            <a:chOff x="0" y="0"/>
            <a:chExt cx="15303601" cy="1044900"/>
          </a:xfrm>
        </p:grpSpPr>
        <p:sp>
          <p:nvSpPr>
            <p:cNvPr id="105" name="Shape 105"/>
            <p:cNvSpPr/>
            <p:nvPr/>
          </p:nvSpPr>
          <p:spPr>
            <a:xfrm>
              <a:off x="0" y="0"/>
              <a:ext cx="15303600" cy="104490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lIns="34300" tIns="34300" rIns="34300" bIns="343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None/>
              </a:pPr>
              <a:endParaRPr sz="1000" b="0" i="0" u="none" strike="noStrike" cap="none" baseline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96814"/>
              <a:ext cx="153036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GB" sz="27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</a:p>
          </p:txBody>
        </p:sp>
      </p:grpSp>
      <p:sp>
        <p:nvSpPr>
          <p:cNvPr id="107" name="Shape 107"/>
          <p:cNvSpPr/>
          <p:nvPr/>
        </p:nvSpPr>
        <p:spPr>
          <a:xfrm>
            <a:off x="1371600" y="4705341"/>
            <a:ext cx="4929300" cy="520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485900" y="70246"/>
            <a:ext cx="6172199" cy="11285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485900" y="1198958"/>
            <a:ext cx="6172199" cy="3944700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t" anchorCtr="0"/>
          <a:lstStyle>
            <a:lvl1pPr marL="266700" indent="-50800" algn="l" rtl="0">
              <a:spcBef>
                <a:spcPts val="400"/>
              </a:spcBef>
              <a:buClr>
                <a:srgbClr val="000000"/>
              </a:buClr>
              <a:buFont typeface="Trebuchet MS"/>
              <a:buChar char="•"/>
              <a:defRPr/>
            </a:lvl1pPr>
            <a:lvl2pPr marL="457200" indent="-76200" algn="l" rtl="0">
              <a:spcBef>
                <a:spcPts val="400"/>
              </a:spcBef>
              <a:buClr>
                <a:srgbClr val="000000"/>
              </a:buClr>
              <a:buFont typeface="Trebuchet MS"/>
              <a:buChar char="–"/>
              <a:defRPr/>
            </a:lvl2pPr>
            <a:lvl3pPr marL="660400" indent="-101600" algn="l" rtl="0">
              <a:spcBef>
                <a:spcPts val="400"/>
              </a:spcBef>
              <a:buClr>
                <a:srgbClr val="000000"/>
              </a:buClr>
              <a:buFont typeface="Trebuchet MS"/>
              <a:buChar char="•"/>
              <a:defRPr/>
            </a:lvl3pPr>
            <a:lvl4pPr marL="850900" indent="-88900" algn="l" rtl="0">
              <a:spcBef>
                <a:spcPts val="400"/>
              </a:spcBef>
              <a:buClr>
                <a:srgbClr val="000000"/>
              </a:buClr>
              <a:buFont typeface="Trebuchet MS"/>
              <a:buChar char="–"/>
              <a:defRPr/>
            </a:lvl4pPr>
            <a:lvl5pPr marL="1054100" indent="-88900" algn="l" rtl="0">
              <a:spcBef>
                <a:spcPts val="400"/>
              </a:spcBef>
              <a:buClr>
                <a:srgbClr val="000000"/>
              </a:buClr>
              <a:buFont typeface="Trebuchet MS"/>
              <a:buChar char="»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">
    <p:bg>
      <p:bgPr>
        <a:solidFill>
          <a:srgbClr val="EAEAEA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7474742" y="4865493"/>
            <a:ext cx="183299" cy="200099"/>
          </a:xfrm>
          <a:prstGeom prst="rect">
            <a:avLst/>
          </a:prstGeom>
          <a:noFill/>
          <a:ln>
            <a:noFill/>
          </a:ln>
        </p:spPr>
        <p:txBody>
          <a:bodyPr lIns="34300" tIns="34300" rIns="34300" bIns="343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900" b="0" i="0" u="none" strike="noStrike" cap="none" baseline="0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1128712" y="4730343"/>
            <a:ext cx="6886620" cy="470205"/>
            <a:chOff x="0" y="0"/>
            <a:chExt cx="15303601" cy="1044900"/>
          </a:xfrm>
        </p:grpSpPr>
        <p:sp>
          <p:nvSpPr>
            <p:cNvPr id="113" name="Shape 113"/>
            <p:cNvSpPr/>
            <p:nvPr/>
          </p:nvSpPr>
          <p:spPr>
            <a:xfrm>
              <a:off x="0" y="0"/>
              <a:ext cx="15303600" cy="104490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lIns="34300" tIns="34300" rIns="34300" bIns="343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None/>
              </a:pPr>
              <a:endParaRPr sz="1000" b="0" i="0" u="none" strike="noStrike" cap="none" baseline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96814"/>
              <a:ext cx="153036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GB" sz="27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</a:p>
          </p:txBody>
        </p:sp>
      </p:grpSp>
      <p:sp>
        <p:nvSpPr>
          <p:cNvPr id="115" name="Shape 115"/>
          <p:cNvSpPr/>
          <p:nvPr/>
        </p:nvSpPr>
        <p:spPr>
          <a:xfrm>
            <a:off x="1371600" y="4705341"/>
            <a:ext cx="4929300" cy="520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485900" y="61976"/>
            <a:ext cx="6169800" cy="1141800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485900" y="1203721"/>
            <a:ext cx="6169800" cy="3939900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t" anchorCtr="0"/>
          <a:lstStyle>
            <a:lvl1pPr marL="152400" indent="-152400" algn="l" rtl="0">
              <a:spcBef>
                <a:spcPts val="0"/>
              </a:spcBef>
              <a:defRPr/>
            </a:lvl1pPr>
            <a:lvl2pPr marL="152400" indent="50800" algn="l" rtl="0">
              <a:spcBef>
                <a:spcPts val="0"/>
              </a:spcBef>
              <a:defRPr/>
            </a:lvl2pPr>
            <a:lvl3pPr marL="152400" indent="254000" algn="l" rtl="0">
              <a:spcBef>
                <a:spcPts val="0"/>
              </a:spcBef>
              <a:defRPr/>
            </a:lvl3pPr>
            <a:lvl4pPr marL="152400" indent="469900" algn="l" rtl="0">
              <a:spcBef>
                <a:spcPts val="0"/>
              </a:spcBef>
              <a:defRPr/>
            </a:lvl4pPr>
            <a:lvl5pPr marL="152400" indent="673100" algn="l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EAEAEA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474742" y="4865493"/>
            <a:ext cx="183299" cy="200099"/>
          </a:xfrm>
          <a:prstGeom prst="rect">
            <a:avLst/>
          </a:prstGeom>
          <a:noFill/>
          <a:ln>
            <a:noFill/>
          </a:ln>
        </p:spPr>
        <p:txBody>
          <a:bodyPr lIns="34300" tIns="34300" rIns="34300" bIns="343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900" b="0" i="0" u="none" strike="noStrike" cap="none" baseline="0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</a:p>
        </p:txBody>
      </p:sp>
      <p:grpSp>
        <p:nvGrpSpPr>
          <p:cNvPr id="120" name="Shape 120"/>
          <p:cNvGrpSpPr/>
          <p:nvPr/>
        </p:nvGrpSpPr>
        <p:grpSpPr>
          <a:xfrm>
            <a:off x="1128712" y="4730343"/>
            <a:ext cx="6886620" cy="470205"/>
            <a:chOff x="0" y="0"/>
            <a:chExt cx="15303601" cy="1044900"/>
          </a:xfrm>
        </p:grpSpPr>
        <p:sp>
          <p:nvSpPr>
            <p:cNvPr id="121" name="Shape 121"/>
            <p:cNvSpPr/>
            <p:nvPr/>
          </p:nvSpPr>
          <p:spPr>
            <a:xfrm>
              <a:off x="0" y="0"/>
              <a:ext cx="15303600" cy="104490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lIns="34300" tIns="34300" rIns="34300" bIns="343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None/>
              </a:pPr>
              <a:endParaRPr sz="1000" b="0" i="0" u="none" strike="noStrike" cap="none" baseline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0" y="96814"/>
              <a:ext cx="153036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GB" sz="27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</a:p>
          </p:txBody>
        </p:sp>
      </p:grpSp>
      <p:sp>
        <p:nvSpPr>
          <p:cNvPr id="123" name="Shape 123"/>
          <p:cNvSpPr/>
          <p:nvPr/>
        </p:nvSpPr>
        <p:spPr>
          <a:xfrm>
            <a:off x="1371600" y="4705341"/>
            <a:ext cx="4929300" cy="520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657350" y="1383504"/>
            <a:ext cx="5829299" cy="1531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marL="215900" indent="-152400" rtl="0">
              <a:spcBef>
                <a:spcPts val="0"/>
              </a:spcBef>
              <a:buFont typeface="Arial"/>
              <a:buChar char="●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171700" y="2914650"/>
            <a:ext cx="4800600" cy="2228700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t" anchorCtr="0"/>
          <a:lstStyle>
            <a:lvl1pPr marL="0" indent="0" rtl="0">
              <a:spcBef>
                <a:spcPts val="400"/>
              </a:spcBef>
              <a:defRPr/>
            </a:lvl1pPr>
            <a:lvl2pPr marL="0" indent="203200" rtl="0">
              <a:spcBef>
                <a:spcPts val="400"/>
              </a:spcBef>
              <a:defRPr/>
            </a:lvl2pPr>
            <a:lvl3pPr marL="0" indent="406400" rtl="0">
              <a:spcBef>
                <a:spcPts val="400"/>
              </a:spcBef>
              <a:defRPr/>
            </a:lvl3pPr>
            <a:lvl4pPr marL="0" indent="622300" rtl="0">
              <a:spcBef>
                <a:spcPts val="400"/>
              </a:spcBef>
              <a:defRPr/>
            </a:lvl4pPr>
            <a:lvl5pPr marL="0" indent="825500" rtl="0">
              <a:spcBef>
                <a:spcPts val="4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rgbClr val="EAEAEA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7474742" y="4865493"/>
            <a:ext cx="183299" cy="200099"/>
          </a:xfrm>
          <a:prstGeom prst="rect">
            <a:avLst/>
          </a:prstGeom>
          <a:noFill/>
          <a:ln>
            <a:noFill/>
          </a:ln>
        </p:spPr>
        <p:txBody>
          <a:bodyPr lIns="34300" tIns="34300" rIns="34300" bIns="343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900" b="0" i="0" u="none" strike="noStrike" cap="none" baseline="0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</a:p>
        </p:txBody>
      </p:sp>
      <p:grpSp>
        <p:nvGrpSpPr>
          <p:cNvPr id="128" name="Shape 128"/>
          <p:cNvGrpSpPr/>
          <p:nvPr/>
        </p:nvGrpSpPr>
        <p:grpSpPr>
          <a:xfrm>
            <a:off x="1128712" y="4730343"/>
            <a:ext cx="6886620" cy="470205"/>
            <a:chOff x="0" y="0"/>
            <a:chExt cx="15303601" cy="1044900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15303600" cy="104490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lIns="34300" tIns="34300" rIns="34300" bIns="343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None/>
              </a:pPr>
              <a:endParaRPr sz="1000" b="0" i="0" u="none" strike="noStrike" cap="none" baseline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0" y="96814"/>
              <a:ext cx="153036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GB" sz="27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</a:p>
          </p:txBody>
        </p:sp>
      </p:grpSp>
      <p:sp>
        <p:nvSpPr>
          <p:cNvPr id="131" name="Shape 131"/>
          <p:cNvSpPr/>
          <p:nvPr/>
        </p:nvSpPr>
        <p:spPr>
          <a:xfrm>
            <a:off x="1371600" y="4705341"/>
            <a:ext cx="4929300" cy="520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485900" y="70246"/>
            <a:ext cx="6172199" cy="11285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485900" y="1198958"/>
            <a:ext cx="6172199" cy="3944700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t" anchorCtr="0"/>
          <a:lstStyle>
            <a:lvl1pPr marL="266700" indent="-50800" algn="l" rtl="0">
              <a:spcBef>
                <a:spcPts val="400"/>
              </a:spcBef>
              <a:buClr>
                <a:srgbClr val="000000"/>
              </a:buClr>
              <a:buFont typeface="Trebuchet MS"/>
              <a:buChar char="•"/>
              <a:defRPr/>
            </a:lvl1pPr>
            <a:lvl2pPr marL="457200" indent="-76200" algn="l" rtl="0">
              <a:spcBef>
                <a:spcPts val="400"/>
              </a:spcBef>
              <a:buClr>
                <a:srgbClr val="000000"/>
              </a:buClr>
              <a:buFont typeface="Trebuchet MS"/>
              <a:buChar char="–"/>
              <a:defRPr/>
            </a:lvl2pPr>
            <a:lvl3pPr marL="660400" indent="-101600" algn="l" rtl="0">
              <a:spcBef>
                <a:spcPts val="400"/>
              </a:spcBef>
              <a:buClr>
                <a:srgbClr val="000000"/>
              </a:buClr>
              <a:buFont typeface="Trebuchet MS"/>
              <a:buChar char="•"/>
              <a:defRPr/>
            </a:lvl3pPr>
            <a:lvl4pPr marL="850900" indent="-88900" algn="l" rtl="0">
              <a:spcBef>
                <a:spcPts val="400"/>
              </a:spcBef>
              <a:buClr>
                <a:srgbClr val="000000"/>
              </a:buClr>
              <a:buFont typeface="Trebuchet MS"/>
              <a:buChar char="–"/>
              <a:defRPr/>
            </a:lvl4pPr>
            <a:lvl5pPr marL="1054100" indent="-88900" algn="l" rtl="0">
              <a:spcBef>
                <a:spcPts val="400"/>
              </a:spcBef>
              <a:buClr>
                <a:srgbClr val="000000"/>
              </a:buClr>
              <a:buFont typeface="Trebuchet MS"/>
              <a:buChar char="»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">
    <p:bg>
      <p:bgPr>
        <a:solidFill>
          <a:srgbClr val="EAEAEA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7474742" y="4865493"/>
            <a:ext cx="183299" cy="200099"/>
          </a:xfrm>
          <a:prstGeom prst="rect">
            <a:avLst/>
          </a:prstGeom>
          <a:noFill/>
          <a:ln>
            <a:noFill/>
          </a:ln>
        </p:spPr>
        <p:txBody>
          <a:bodyPr lIns="34300" tIns="34300" rIns="34300" bIns="343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900" b="0" i="0" u="none" strike="noStrike" cap="none" baseline="0">
                <a:solidFill>
                  <a:srgbClr val="878787"/>
                </a:solidFill>
                <a:latin typeface="Trebuchet MS"/>
                <a:ea typeface="Trebuchet MS"/>
                <a:cs typeface="Trebuchet MS"/>
                <a:sym typeface="Trebuchet MS"/>
              </a:rPr>
              <a:t>*</a:t>
            </a:r>
          </a:p>
        </p:txBody>
      </p:sp>
      <p:grpSp>
        <p:nvGrpSpPr>
          <p:cNvPr id="136" name="Shape 136"/>
          <p:cNvGrpSpPr/>
          <p:nvPr/>
        </p:nvGrpSpPr>
        <p:grpSpPr>
          <a:xfrm>
            <a:off x="1128712" y="4730343"/>
            <a:ext cx="6886620" cy="470205"/>
            <a:chOff x="0" y="0"/>
            <a:chExt cx="15303601" cy="1044900"/>
          </a:xfrm>
        </p:grpSpPr>
        <p:sp>
          <p:nvSpPr>
            <p:cNvPr id="137" name="Shape 137"/>
            <p:cNvSpPr/>
            <p:nvPr/>
          </p:nvSpPr>
          <p:spPr>
            <a:xfrm>
              <a:off x="0" y="0"/>
              <a:ext cx="15303600" cy="1044900"/>
            </a:xfrm>
            <a:prstGeom prst="rect">
              <a:avLst/>
            </a:prstGeom>
            <a:solidFill>
              <a:srgbClr val="0076C0"/>
            </a:solidFill>
            <a:ln>
              <a:noFill/>
            </a:ln>
          </p:spPr>
          <p:txBody>
            <a:bodyPr lIns="34300" tIns="34300" rIns="34300" bIns="343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None/>
              </a:pPr>
              <a:endParaRPr sz="1000" b="0" i="0" u="none" strike="noStrike" cap="none" baseline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96814"/>
              <a:ext cx="153036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GB" sz="2700" b="0" i="0" u="none" strike="noStrike" cap="none" baseline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GDS	</a:t>
              </a:r>
            </a:p>
          </p:txBody>
        </p:sp>
      </p:grpSp>
      <p:sp>
        <p:nvSpPr>
          <p:cNvPr id="139" name="Shape 139"/>
          <p:cNvSpPr/>
          <p:nvPr/>
        </p:nvSpPr>
        <p:spPr>
          <a:xfrm>
            <a:off x="1371600" y="4705341"/>
            <a:ext cx="4929300" cy="520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485900" y="61976"/>
            <a:ext cx="6169800" cy="1141800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485900" y="1203721"/>
            <a:ext cx="6169800" cy="3939900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t" anchorCtr="0"/>
          <a:lstStyle>
            <a:lvl1pPr marL="152400" indent="-152400" algn="l" rtl="0">
              <a:spcBef>
                <a:spcPts val="0"/>
              </a:spcBef>
              <a:defRPr/>
            </a:lvl1pPr>
            <a:lvl2pPr marL="152400" indent="50800" algn="l" rtl="0">
              <a:spcBef>
                <a:spcPts val="0"/>
              </a:spcBef>
              <a:defRPr/>
            </a:lvl2pPr>
            <a:lvl3pPr marL="152400" indent="254000" algn="l" rtl="0">
              <a:spcBef>
                <a:spcPts val="0"/>
              </a:spcBef>
              <a:defRPr/>
            </a:lvl3pPr>
            <a:lvl4pPr marL="152400" indent="469900" algn="l" rtl="0">
              <a:spcBef>
                <a:spcPts val="0"/>
              </a:spcBef>
              <a:defRPr/>
            </a:lvl4pPr>
            <a:lvl5pPr marL="152400" indent="673100" algn="l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812726" y="0"/>
            <a:ext cx="5518499" cy="2605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812726" y="2652116"/>
            <a:ext cx="5518499" cy="2491500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t" anchorCtr="0"/>
          <a:lstStyle>
            <a:lvl1pPr marL="152400" indent="-152400" rtl="0">
              <a:spcBef>
                <a:spcPts val="0"/>
              </a:spcBef>
              <a:defRPr/>
            </a:lvl1pPr>
            <a:lvl2pPr marL="330200" indent="-127000" rtl="0">
              <a:spcBef>
                <a:spcPts val="0"/>
              </a:spcBef>
              <a:defRPr/>
            </a:lvl2pPr>
            <a:lvl3pPr marL="508000" indent="-88900" rtl="0">
              <a:spcBef>
                <a:spcPts val="0"/>
              </a:spcBef>
              <a:defRPr/>
            </a:lvl3pPr>
            <a:lvl4pPr marL="723900" indent="-101600" rtl="0">
              <a:spcBef>
                <a:spcPts val="0"/>
              </a:spcBef>
              <a:defRPr/>
            </a:lvl4pPr>
            <a:lvl5pPr marL="927100" indent="-101600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Title Slide"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82929" y="1583054"/>
            <a:ext cx="7772400" cy="1531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481633" y="4858498"/>
            <a:ext cx="165900" cy="171300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0" i="0" u="none" strike="noStrike" cap="none" baseline="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GB" sz="800" b="0" i="0" u="none" strike="noStrike" cap="none" baseline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Title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481632" y="4860402"/>
            <a:ext cx="165900" cy="171300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0" i="0" u="none" strike="noStrike" cap="none" baseline="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GB" sz="800" b="0" i="0" u="none" strike="noStrike" cap="none" baseline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Title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481632" y="4860402"/>
            <a:ext cx="165900" cy="171300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0" i="0" u="none" strike="noStrike" cap="none" baseline="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GB" sz="800" b="0" i="0" u="none" strike="noStrike" cap="none" baseline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 rot="5400000">
            <a:off x="5161331" y="1384045"/>
            <a:ext cx="4339799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5pPr>
            <a:lvl6pPr marL="3175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6pPr>
            <a:lvl7pPr marL="647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7pPr>
            <a:lvl8pPr marL="9652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8pPr>
            <a:lvl9pPr marL="1282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5400000">
            <a:off x="1428759" y="-401854"/>
            <a:ext cx="4339799" cy="541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842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1pPr>
            <a:lvl2pPr marL="901700" indent="-215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2pPr>
            <a:lvl3pPr marL="1219200" indent="-215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3pPr>
            <a:lvl4pPr marL="15240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4pPr>
            <a:lvl5pPr marL="1841500" indent="-215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5pPr>
            <a:lvl6pPr marL="21590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6pPr>
            <a:lvl7pPr marL="24765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7pPr>
            <a:lvl8pPr marL="2806700" indent="-215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8pPr>
            <a:lvl9pPr marL="31242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92968" y="133945"/>
            <a:ext cx="7358099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5pPr>
            <a:lvl6pPr marL="3175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6pPr>
            <a:lvl7pPr marL="647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7pPr>
            <a:lvl8pPr marL="9652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8pPr>
            <a:lvl9pPr marL="1282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 rot="5400000">
            <a:off x="3065081" y="-712145"/>
            <a:ext cx="3013800" cy="735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842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1pPr>
            <a:lvl2pPr marL="901700" indent="-215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2pPr>
            <a:lvl3pPr marL="1219200" indent="-215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3pPr>
            <a:lvl4pPr marL="15240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4pPr>
            <a:lvl5pPr marL="1841500" indent="-215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5pPr>
            <a:lvl6pPr marL="21590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6pPr>
            <a:lvl7pPr marL="24765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7pPr>
            <a:lvl8pPr marL="2806700" indent="-215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8pPr>
            <a:lvl9pPr marL="31242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792634" y="3600617"/>
            <a:ext cx="54860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14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792634" y="4025894"/>
            <a:ext cx="54860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 sz="1000"/>
            </a:lvl1pPr>
            <a:lvl2pPr marL="317500" indent="0" rtl="0">
              <a:spcBef>
                <a:spcPts val="0"/>
              </a:spcBef>
              <a:buNone/>
              <a:defRPr sz="800"/>
            </a:lvl2pPr>
            <a:lvl3pPr marL="647700" indent="0" rtl="0">
              <a:spcBef>
                <a:spcPts val="0"/>
              </a:spcBef>
              <a:buNone/>
              <a:defRPr sz="700"/>
            </a:lvl3pPr>
            <a:lvl4pPr marL="965200" indent="0" rtl="0">
              <a:spcBef>
                <a:spcPts val="0"/>
              </a:spcBef>
              <a:buNone/>
              <a:defRPr sz="600"/>
            </a:lvl4pPr>
            <a:lvl5pPr marL="1282700" indent="0" rtl="0">
              <a:spcBef>
                <a:spcPts val="0"/>
              </a:spcBef>
              <a:buNone/>
              <a:defRPr sz="600"/>
            </a:lvl5pPr>
            <a:lvl6pPr marL="1612900" indent="0" rtl="0">
              <a:spcBef>
                <a:spcPts val="0"/>
              </a:spcBef>
              <a:buNone/>
              <a:defRPr sz="600"/>
            </a:lvl6pPr>
            <a:lvl7pPr marL="1930400" indent="0" rtl="0">
              <a:spcBef>
                <a:spcPts val="0"/>
              </a:spcBef>
              <a:buNone/>
              <a:defRPr sz="600"/>
            </a:lvl7pPr>
            <a:lvl8pPr marL="2247900" indent="0" rtl="0">
              <a:spcBef>
                <a:spcPts val="0"/>
              </a:spcBef>
              <a:buNone/>
              <a:defRPr sz="600"/>
            </a:lvl8pPr>
            <a:lvl9pPr marL="2578100" indent="0" rtl="0">
              <a:spcBef>
                <a:spcPts val="0"/>
              </a:spcBef>
              <a:buNone/>
              <a:defRPr sz="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646" y="205104"/>
            <a:ext cx="30080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14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575223" y="205104"/>
            <a:ext cx="5111099" cy="438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3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700"/>
            </a:lvl3pPr>
            <a:lvl4pPr rtl="0">
              <a:spcBef>
                <a:spcPts val="0"/>
              </a:spcBef>
              <a:defRPr sz="1400"/>
            </a:lvl4pPr>
            <a:lvl5pPr rtl="0">
              <a:spcBef>
                <a:spcPts val="0"/>
              </a:spcBef>
              <a:defRPr sz="1400"/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457646" y="1076585"/>
            <a:ext cx="3008099" cy="3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 sz="1000"/>
            </a:lvl1pPr>
            <a:lvl2pPr marL="317500" indent="0" rtl="0">
              <a:spcBef>
                <a:spcPts val="0"/>
              </a:spcBef>
              <a:buNone/>
              <a:defRPr sz="800"/>
            </a:lvl2pPr>
            <a:lvl3pPr marL="647700" indent="0" rtl="0">
              <a:spcBef>
                <a:spcPts val="0"/>
              </a:spcBef>
              <a:buNone/>
              <a:defRPr sz="700"/>
            </a:lvl3pPr>
            <a:lvl4pPr marL="965200" indent="0" rtl="0">
              <a:spcBef>
                <a:spcPts val="0"/>
              </a:spcBef>
              <a:buNone/>
              <a:defRPr sz="600"/>
            </a:lvl4pPr>
            <a:lvl5pPr marL="1282700" indent="0" rtl="0">
              <a:spcBef>
                <a:spcPts val="0"/>
              </a:spcBef>
              <a:buNone/>
              <a:defRPr sz="600"/>
            </a:lvl5pPr>
            <a:lvl6pPr marL="1612900" indent="0" rtl="0">
              <a:spcBef>
                <a:spcPts val="0"/>
              </a:spcBef>
              <a:buNone/>
              <a:defRPr sz="600"/>
            </a:lvl6pPr>
            <a:lvl7pPr marL="1930400" indent="0" rtl="0">
              <a:spcBef>
                <a:spcPts val="0"/>
              </a:spcBef>
              <a:buNone/>
              <a:defRPr sz="600"/>
            </a:lvl7pPr>
            <a:lvl8pPr marL="2247900" indent="0" rtl="0">
              <a:spcBef>
                <a:spcPts val="0"/>
              </a:spcBef>
              <a:buNone/>
              <a:defRPr sz="600"/>
            </a:lvl8pPr>
            <a:lvl9pPr marL="2578100" indent="0" rtl="0">
              <a:spcBef>
                <a:spcPts val="0"/>
              </a:spcBef>
              <a:buNone/>
              <a:defRPr sz="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GOV.UK Sign I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 rot="10800000" flipH="1">
            <a:off x="-35718" y="4774345"/>
            <a:ext cx="9197399" cy="379199"/>
          </a:xfrm>
          <a:prstGeom prst="rect">
            <a:avLst/>
          </a:prstGeom>
          <a:solidFill>
            <a:srgbClr val="2E8ACA"/>
          </a:solidFill>
          <a:ln>
            <a:noFill/>
          </a:ln>
        </p:spPr>
        <p:txBody>
          <a:bodyPr lIns="64275" tIns="32125" rIns="64275" bIns="321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00" name="Shape 200"/>
          <p:cNvSpPr txBox="1"/>
          <p:nvPr/>
        </p:nvSpPr>
        <p:spPr>
          <a:xfrm>
            <a:off x="8317642" y="4784154"/>
            <a:ext cx="1378800" cy="387599"/>
          </a:xfrm>
          <a:prstGeom prst="rect">
            <a:avLst/>
          </a:prstGeom>
          <a:noFill/>
          <a:ln>
            <a:noFill/>
          </a:ln>
        </p:spPr>
        <p:txBody>
          <a:bodyPr lIns="64275" tIns="32125" rIns="64275" bIns="321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>
                <a:solidFill>
                  <a:schemeClr val="lt1"/>
                </a:solidFill>
              </a:rPr>
              <a:t>GDS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-4" y="4770050"/>
            <a:ext cx="4564800" cy="387599"/>
          </a:xfrm>
          <a:prstGeom prst="rect">
            <a:avLst/>
          </a:prstGeom>
          <a:noFill/>
          <a:ln>
            <a:noFill/>
          </a:ln>
        </p:spPr>
        <p:txBody>
          <a:bodyPr lIns="64275" tIns="32125" rIns="64275" bIns="321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>
                <a:solidFill>
                  <a:schemeClr val="lt1"/>
                </a:solidFill>
              </a:rPr>
              <a:t>GOV.UK Verify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892968" y="133945"/>
            <a:ext cx="7358099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5pPr>
            <a:lvl6pPr marL="3175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6pPr>
            <a:lvl7pPr marL="647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7pPr>
            <a:lvl8pPr marL="9652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8pPr>
            <a:lvl9pPr marL="1282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57200" y="1203479"/>
            <a:ext cx="8229239" cy="2983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646" y="205940"/>
            <a:ext cx="82286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646" y="1151092"/>
            <a:ext cx="40395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None/>
              <a:defRPr sz="1700" b="1"/>
            </a:lvl1pPr>
            <a:lvl2pPr marL="317500" indent="0" rtl="0">
              <a:spcBef>
                <a:spcPts val="0"/>
              </a:spcBef>
              <a:buNone/>
              <a:defRPr sz="1400" b="1"/>
            </a:lvl2pPr>
            <a:lvl3pPr marL="647700" indent="0" rtl="0">
              <a:spcBef>
                <a:spcPts val="0"/>
              </a:spcBef>
              <a:buNone/>
              <a:defRPr sz="1300" b="1"/>
            </a:lvl3pPr>
            <a:lvl4pPr marL="965200" indent="0" rtl="0">
              <a:spcBef>
                <a:spcPts val="0"/>
              </a:spcBef>
              <a:buNone/>
              <a:defRPr sz="1100" b="1"/>
            </a:lvl4pPr>
            <a:lvl5pPr marL="1282700" indent="0" rtl="0">
              <a:spcBef>
                <a:spcPts val="0"/>
              </a:spcBef>
              <a:buNone/>
              <a:defRPr sz="1100" b="1"/>
            </a:lvl5pPr>
            <a:lvl6pPr marL="1612900" indent="0" rtl="0">
              <a:spcBef>
                <a:spcPts val="0"/>
              </a:spcBef>
              <a:buNone/>
              <a:defRPr sz="1100" b="1"/>
            </a:lvl6pPr>
            <a:lvl7pPr marL="1930400" indent="0" rtl="0">
              <a:spcBef>
                <a:spcPts val="0"/>
              </a:spcBef>
              <a:buNone/>
              <a:defRPr sz="1100" b="1"/>
            </a:lvl7pPr>
            <a:lvl8pPr marL="2247900" indent="0" rtl="0">
              <a:spcBef>
                <a:spcPts val="0"/>
              </a:spcBef>
              <a:buNone/>
              <a:defRPr sz="1100" b="1"/>
            </a:lvl8pPr>
            <a:lvl9pPr marL="2578100" indent="0" rtl="0">
              <a:spcBef>
                <a:spcPts val="0"/>
              </a:spcBef>
              <a:buNone/>
              <a:defRPr sz="1100" b="1"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457646" y="1630784"/>
            <a:ext cx="40395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/>
            </a:lvl1pPr>
            <a:lvl2pPr rtl="0">
              <a:spcBef>
                <a:spcPts val="0"/>
              </a:spcBef>
              <a:defRPr sz="1400"/>
            </a:lvl2pPr>
            <a:lvl3pPr rtl="0">
              <a:spcBef>
                <a:spcPts val="0"/>
              </a:spcBef>
              <a:defRPr sz="1300"/>
            </a:lvl3pPr>
            <a:lvl4pPr rtl="0">
              <a:spcBef>
                <a:spcPts val="0"/>
              </a:spcBef>
              <a:defRPr sz="1100"/>
            </a:lvl4pPr>
            <a:lvl5pPr rtl="0">
              <a:spcBef>
                <a:spcPts val="0"/>
              </a:spcBef>
              <a:defRPr sz="1100"/>
            </a:lvl5pPr>
            <a:lvl6pPr rtl="0">
              <a:spcBef>
                <a:spcPts val="0"/>
              </a:spcBef>
              <a:defRPr sz="1100"/>
            </a:lvl6pPr>
            <a:lvl7pPr rtl="0">
              <a:spcBef>
                <a:spcPts val="0"/>
              </a:spcBef>
              <a:defRPr sz="1100"/>
            </a:lvl7pPr>
            <a:lvl8pPr rtl="0">
              <a:spcBef>
                <a:spcPts val="0"/>
              </a:spcBef>
              <a:defRPr sz="1100"/>
            </a:lvl8pPr>
            <a:lvl9pPr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3"/>
          </p:nvPr>
        </p:nvSpPr>
        <p:spPr>
          <a:xfrm>
            <a:off x="4644554" y="1151092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None/>
              <a:defRPr sz="1700" b="1"/>
            </a:lvl1pPr>
            <a:lvl2pPr marL="317500" indent="0" rtl="0">
              <a:spcBef>
                <a:spcPts val="0"/>
              </a:spcBef>
              <a:buNone/>
              <a:defRPr sz="1400" b="1"/>
            </a:lvl2pPr>
            <a:lvl3pPr marL="647700" indent="0" rtl="0">
              <a:spcBef>
                <a:spcPts val="0"/>
              </a:spcBef>
              <a:buNone/>
              <a:defRPr sz="1300" b="1"/>
            </a:lvl3pPr>
            <a:lvl4pPr marL="965200" indent="0" rtl="0">
              <a:spcBef>
                <a:spcPts val="0"/>
              </a:spcBef>
              <a:buNone/>
              <a:defRPr sz="1100" b="1"/>
            </a:lvl4pPr>
            <a:lvl5pPr marL="1282700" indent="0" rtl="0">
              <a:spcBef>
                <a:spcPts val="0"/>
              </a:spcBef>
              <a:buNone/>
              <a:defRPr sz="1100" b="1"/>
            </a:lvl5pPr>
            <a:lvl6pPr marL="1612900" indent="0" rtl="0">
              <a:spcBef>
                <a:spcPts val="0"/>
              </a:spcBef>
              <a:buNone/>
              <a:defRPr sz="1100" b="1"/>
            </a:lvl6pPr>
            <a:lvl7pPr marL="1930400" indent="0" rtl="0">
              <a:spcBef>
                <a:spcPts val="0"/>
              </a:spcBef>
              <a:buNone/>
              <a:defRPr sz="1100" b="1"/>
            </a:lvl7pPr>
            <a:lvl8pPr marL="2247900" indent="0" rtl="0">
              <a:spcBef>
                <a:spcPts val="0"/>
              </a:spcBef>
              <a:buNone/>
              <a:defRPr sz="1100" b="1"/>
            </a:lvl8pPr>
            <a:lvl9pPr marL="2578100" indent="0" rtl="0">
              <a:spcBef>
                <a:spcPts val="0"/>
              </a:spcBef>
              <a:buNone/>
              <a:defRPr sz="1100" b="1"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4"/>
          </p:nvPr>
        </p:nvSpPr>
        <p:spPr>
          <a:xfrm>
            <a:off x="4644554" y="1630784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/>
            </a:lvl1pPr>
            <a:lvl2pPr rtl="0">
              <a:spcBef>
                <a:spcPts val="0"/>
              </a:spcBef>
              <a:defRPr sz="1400"/>
            </a:lvl2pPr>
            <a:lvl3pPr rtl="0">
              <a:spcBef>
                <a:spcPts val="0"/>
              </a:spcBef>
              <a:defRPr sz="1300"/>
            </a:lvl3pPr>
            <a:lvl4pPr rtl="0">
              <a:spcBef>
                <a:spcPts val="0"/>
              </a:spcBef>
              <a:defRPr sz="1100"/>
            </a:lvl4pPr>
            <a:lvl5pPr rtl="0">
              <a:spcBef>
                <a:spcPts val="0"/>
              </a:spcBef>
              <a:defRPr sz="1100"/>
            </a:lvl5pPr>
            <a:lvl6pPr rtl="0">
              <a:spcBef>
                <a:spcPts val="0"/>
              </a:spcBef>
              <a:defRPr sz="1100"/>
            </a:lvl6pPr>
            <a:lvl7pPr rtl="0">
              <a:spcBef>
                <a:spcPts val="0"/>
              </a:spcBef>
              <a:defRPr sz="1100"/>
            </a:lvl7pPr>
            <a:lvl8pPr rtl="0">
              <a:spcBef>
                <a:spcPts val="0"/>
              </a:spcBef>
              <a:defRPr sz="1100"/>
            </a:lvl8pPr>
            <a:lvl9pPr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892968" y="133945"/>
            <a:ext cx="7358099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5pPr>
            <a:lvl6pPr marL="3175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6pPr>
            <a:lvl7pPr marL="647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7pPr>
            <a:lvl8pPr marL="9652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8pPr>
            <a:lvl9pPr marL="1282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892968" y="1460003"/>
            <a:ext cx="3625500" cy="30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7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300"/>
            </a:lvl4pPr>
            <a:lvl5pPr rtl="0">
              <a:spcBef>
                <a:spcPts val="0"/>
              </a:spcBef>
              <a:defRPr sz="1300"/>
            </a:lvl5pPr>
            <a:lvl6pPr rtl="0">
              <a:spcBef>
                <a:spcPts val="0"/>
              </a:spcBef>
              <a:defRPr sz="1300"/>
            </a:lvl6pPr>
            <a:lvl7pPr rtl="0">
              <a:spcBef>
                <a:spcPts val="0"/>
              </a:spcBef>
              <a:defRPr sz="1300"/>
            </a:lvl7pPr>
            <a:lvl8pPr rtl="0">
              <a:spcBef>
                <a:spcPts val="0"/>
              </a:spcBef>
              <a:defRPr sz="1300"/>
            </a:lvl8pPr>
            <a:lvl9pPr rtl="0">
              <a:spcBef>
                <a:spcPts val="0"/>
              </a:spcBef>
              <a:defRPr sz="1300"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2"/>
          </p:nvPr>
        </p:nvSpPr>
        <p:spPr>
          <a:xfrm>
            <a:off x="4625578" y="1460003"/>
            <a:ext cx="3625500" cy="30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7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300"/>
            </a:lvl4pPr>
            <a:lvl5pPr rtl="0">
              <a:spcBef>
                <a:spcPts val="0"/>
              </a:spcBef>
              <a:defRPr sz="1300"/>
            </a:lvl5pPr>
            <a:lvl6pPr rtl="0">
              <a:spcBef>
                <a:spcPts val="0"/>
              </a:spcBef>
              <a:defRPr sz="1300"/>
            </a:lvl6pPr>
            <a:lvl7pPr rtl="0">
              <a:spcBef>
                <a:spcPts val="0"/>
              </a:spcBef>
              <a:defRPr sz="1300"/>
            </a:lvl7pPr>
            <a:lvl8pPr rtl="0">
              <a:spcBef>
                <a:spcPts val="0"/>
              </a:spcBef>
              <a:defRPr sz="1300"/>
            </a:lvl8pPr>
            <a:lvl9pPr rtl="0">
              <a:spcBef>
                <a:spcPts val="0"/>
              </a:spcBef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722188" y="3305100"/>
            <a:ext cx="7772099" cy="10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2800" b="1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22188" y="2179959"/>
            <a:ext cx="7772099" cy="11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None/>
              <a:defRPr sz="1400"/>
            </a:lvl1pPr>
            <a:lvl2pPr marL="317500" indent="0" rtl="0">
              <a:spcBef>
                <a:spcPts val="0"/>
              </a:spcBef>
              <a:buNone/>
              <a:defRPr sz="1300"/>
            </a:lvl2pPr>
            <a:lvl3pPr marL="647700" indent="0" rtl="0">
              <a:spcBef>
                <a:spcPts val="0"/>
              </a:spcBef>
              <a:buNone/>
              <a:defRPr sz="1100"/>
            </a:lvl3pPr>
            <a:lvl4pPr marL="965200" indent="0" rtl="0">
              <a:spcBef>
                <a:spcPts val="0"/>
              </a:spcBef>
              <a:buNone/>
              <a:defRPr sz="1000"/>
            </a:lvl4pPr>
            <a:lvl5pPr marL="1282700" indent="0" rtl="0">
              <a:spcBef>
                <a:spcPts val="0"/>
              </a:spcBef>
              <a:buNone/>
              <a:defRPr sz="1000"/>
            </a:lvl5pPr>
            <a:lvl6pPr marL="1612900" indent="0" rtl="0">
              <a:spcBef>
                <a:spcPts val="0"/>
              </a:spcBef>
              <a:buNone/>
              <a:defRPr sz="1000"/>
            </a:lvl6pPr>
            <a:lvl7pPr marL="1930400" indent="0" rtl="0">
              <a:spcBef>
                <a:spcPts val="0"/>
              </a:spcBef>
              <a:buNone/>
              <a:defRPr sz="1000"/>
            </a:lvl7pPr>
            <a:lvl8pPr marL="2247900" indent="0" rtl="0">
              <a:spcBef>
                <a:spcPts val="0"/>
              </a:spcBef>
              <a:buNone/>
              <a:defRPr sz="1000"/>
            </a:lvl8pPr>
            <a:lvl9pPr marL="2578100" indent="0" rtl="0">
              <a:spcBef>
                <a:spcPts val="0"/>
              </a:spcBef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892968" y="133945"/>
            <a:ext cx="7358099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5pPr>
            <a:lvl6pPr marL="3175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6pPr>
            <a:lvl7pPr marL="647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7pPr>
            <a:lvl8pPr marL="9652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8pPr>
            <a:lvl9pPr marL="1282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892968" y="1460003"/>
            <a:ext cx="7358099" cy="30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842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1pPr>
            <a:lvl2pPr marL="901700" indent="-215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2pPr>
            <a:lvl3pPr marL="1219200" indent="-215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3pPr>
            <a:lvl4pPr marL="15240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4pPr>
            <a:lvl5pPr marL="1841500" indent="-215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5pPr>
            <a:lvl6pPr marL="21590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6pPr>
            <a:lvl7pPr marL="24765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7pPr>
            <a:lvl8pPr marL="2806700" indent="-2159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8pPr>
            <a:lvl9pPr marL="3124200" indent="-2032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685353" y="1598135"/>
            <a:ext cx="7773299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1750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4770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6520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8270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1371823" y="2914984"/>
            <a:ext cx="6400500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7500" marR="0" indent="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indent="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5200" marR="0" indent="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2700" marR="0" indent="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12900" marR="0" indent="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30400" marR="0" indent="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47900" marR="0" indent="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indent="0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5200"/>
            </a:lvl1pPr>
            <a:lvl2pPr algn="ctr" rtl="0">
              <a:spcBef>
                <a:spcPts val="0"/>
              </a:spcBef>
              <a:buSzPct val="100000"/>
              <a:defRPr sz="5200"/>
            </a:lvl2pPr>
            <a:lvl3pPr algn="ctr" rtl="0">
              <a:spcBef>
                <a:spcPts val="0"/>
              </a:spcBef>
              <a:buSzPct val="100000"/>
              <a:defRPr sz="5200"/>
            </a:lvl3pPr>
            <a:lvl4pPr algn="ctr" rtl="0">
              <a:spcBef>
                <a:spcPts val="0"/>
              </a:spcBef>
              <a:buSzPct val="100000"/>
              <a:defRPr sz="5200"/>
            </a:lvl4pPr>
            <a:lvl5pPr algn="ctr" rtl="0">
              <a:spcBef>
                <a:spcPts val="0"/>
              </a:spcBef>
              <a:buSzPct val="100000"/>
              <a:defRPr sz="5200"/>
            </a:lvl5pPr>
            <a:lvl6pPr algn="ctr" rtl="0">
              <a:spcBef>
                <a:spcPts val="0"/>
              </a:spcBef>
              <a:buSzPct val="100000"/>
              <a:defRPr sz="5200"/>
            </a:lvl6pPr>
            <a:lvl7pPr algn="ctr" rtl="0">
              <a:spcBef>
                <a:spcPts val="0"/>
              </a:spcBef>
              <a:buSzPct val="100000"/>
              <a:defRPr sz="5200"/>
            </a:lvl7pPr>
            <a:lvl8pPr algn="ctr" rtl="0">
              <a:spcBef>
                <a:spcPts val="0"/>
              </a:spcBef>
              <a:buSzPct val="100000"/>
              <a:defRPr sz="5200"/>
            </a:lvl8pPr>
            <a:lvl9pPr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3600"/>
            </a:lvl1pPr>
            <a:lvl2pPr algn="ctr" rtl="0">
              <a:spcBef>
                <a:spcPts val="0"/>
              </a:spcBef>
              <a:buSzPct val="100000"/>
              <a:defRPr sz="3600"/>
            </a:lvl2pPr>
            <a:lvl3pPr algn="ctr" rtl="0">
              <a:spcBef>
                <a:spcPts val="0"/>
              </a:spcBef>
              <a:buSzPct val="100000"/>
              <a:defRPr sz="3600"/>
            </a:lvl3pPr>
            <a:lvl4pPr algn="ctr" rtl="0">
              <a:spcBef>
                <a:spcPts val="0"/>
              </a:spcBef>
              <a:buSzPct val="100000"/>
              <a:defRPr sz="3600"/>
            </a:lvl4pPr>
            <a:lvl5pPr algn="ctr" rtl="0">
              <a:spcBef>
                <a:spcPts val="0"/>
              </a:spcBef>
              <a:buSzPct val="100000"/>
              <a:defRPr sz="3600"/>
            </a:lvl5pPr>
            <a:lvl6pPr algn="ctr" rtl="0">
              <a:spcBef>
                <a:spcPts val="0"/>
              </a:spcBef>
              <a:buSzPct val="100000"/>
              <a:defRPr sz="3600"/>
            </a:lvl6pPr>
            <a:lvl7pPr algn="ctr" rtl="0">
              <a:spcBef>
                <a:spcPts val="0"/>
              </a:spcBef>
              <a:buSzPct val="100000"/>
              <a:defRPr sz="3600"/>
            </a:lvl7pPr>
            <a:lvl8pPr algn="ctr" rtl="0">
              <a:spcBef>
                <a:spcPts val="0"/>
              </a:spcBef>
              <a:buSzPct val="100000"/>
              <a:defRPr sz="3600"/>
            </a:lvl8pPr>
            <a:lvl9pPr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439" cy="2982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73519" y="1203479"/>
            <a:ext cx="4015439" cy="2982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12000"/>
            </a:lvl1pPr>
            <a:lvl2pPr algn="ctr" rtl="0">
              <a:spcBef>
                <a:spcPts val="0"/>
              </a:spcBef>
              <a:buSzPct val="100000"/>
              <a:defRPr sz="12000"/>
            </a:lvl2pPr>
            <a:lvl3pPr algn="ctr" rtl="0">
              <a:spcBef>
                <a:spcPts val="0"/>
              </a:spcBef>
              <a:buSzPct val="100000"/>
              <a:defRPr sz="12000"/>
            </a:lvl3pPr>
            <a:lvl4pPr algn="ctr" rtl="0">
              <a:spcBef>
                <a:spcPts val="0"/>
              </a:spcBef>
              <a:buSzPct val="100000"/>
              <a:defRPr sz="12000"/>
            </a:lvl4pPr>
            <a:lvl5pPr algn="ctr" rtl="0">
              <a:spcBef>
                <a:spcPts val="0"/>
              </a:spcBef>
              <a:buSzPct val="100000"/>
              <a:defRPr sz="12000"/>
            </a:lvl5pPr>
            <a:lvl6pPr algn="ctr" rtl="0">
              <a:spcBef>
                <a:spcPts val="0"/>
              </a:spcBef>
              <a:buSzPct val="100000"/>
              <a:defRPr sz="12000"/>
            </a:lvl6pPr>
            <a:lvl7pPr algn="ctr" rtl="0">
              <a:spcBef>
                <a:spcPts val="0"/>
              </a:spcBef>
              <a:buSzPct val="100000"/>
              <a:defRPr sz="12000"/>
            </a:lvl7pPr>
            <a:lvl8pPr algn="ctr" rtl="0">
              <a:spcBef>
                <a:spcPts val="0"/>
              </a:spcBef>
              <a:buSzPct val="100000"/>
              <a:defRPr sz="12000"/>
            </a:lvl8pPr>
            <a:lvl9pPr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1" name="Shape 491"/>
          <p:cNvSpPr txBox="1">
            <a:spLocks noGrp="1"/>
          </p:cNvSpPr>
          <p:nvPr>
            <p:ph type="subTitle" idx="1"/>
          </p:nvPr>
        </p:nvSpPr>
        <p:spPr>
          <a:xfrm>
            <a:off x="457200" y="1203479"/>
            <a:ext cx="8229239" cy="2983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8229239" cy="2982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439" cy="2982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8" name="Shape 498"/>
          <p:cNvSpPr txBox="1">
            <a:spLocks noGrp="1"/>
          </p:cNvSpPr>
          <p:nvPr>
            <p:ph type="body" idx="2"/>
          </p:nvPr>
        </p:nvSpPr>
        <p:spPr>
          <a:xfrm>
            <a:off x="4673519" y="1203479"/>
            <a:ext cx="4015439" cy="2982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39" cy="398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6" name="Shape 506"/>
          <p:cNvSpPr txBox="1">
            <a:spLocks noGrp="1"/>
          </p:cNvSpPr>
          <p:nvPr>
            <p:ph type="body" idx="2"/>
          </p:nvPr>
        </p:nvSpPr>
        <p:spPr>
          <a:xfrm>
            <a:off x="457200" y="2761200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7" name="Shape 507"/>
          <p:cNvSpPr txBox="1">
            <a:spLocks noGrp="1"/>
          </p:cNvSpPr>
          <p:nvPr>
            <p:ph type="body" idx="3"/>
          </p:nvPr>
        </p:nvSpPr>
        <p:spPr>
          <a:xfrm>
            <a:off x="4673519" y="1203479"/>
            <a:ext cx="4015439" cy="2982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439" cy="2982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1" name="Shape 511"/>
          <p:cNvSpPr txBox="1">
            <a:spLocks noGrp="1"/>
          </p:cNvSpPr>
          <p:nvPr>
            <p:ph type="body" idx="2"/>
          </p:nvPr>
        </p:nvSpPr>
        <p:spPr>
          <a:xfrm>
            <a:off x="4673519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2" name="Shape 512"/>
          <p:cNvSpPr txBox="1">
            <a:spLocks noGrp="1"/>
          </p:cNvSpPr>
          <p:nvPr>
            <p:ph type="body" idx="3"/>
          </p:nvPr>
        </p:nvSpPr>
        <p:spPr>
          <a:xfrm>
            <a:off x="4673519" y="2761200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body" idx="2"/>
          </p:nvPr>
        </p:nvSpPr>
        <p:spPr>
          <a:xfrm>
            <a:off x="4673519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457200" y="2761200"/>
            <a:ext cx="8228520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82292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body" idx="2"/>
          </p:nvPr>
        </p:nvSpPr>
        <p:spPr>
          <a:xfrm>
            <a:off x="457200" y="2761200"/>
            <a:ext cx="82292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5" name="Shape 525"/>
          <p:cNvSpPr txBox="1">
            <a:spLocks noGrp="1"/>
          </p:cNvSpPr>
          <p:nvPr>
            <p:ph type="body" idx="2"/>
          </p:nvPr>
        </p:nvSpPr>
        <p:spPr>
          <a:xfrm>
            <a:off x="4673519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body" idx="3"/>
          </p:nvPr>
        </p:nvSpPr>
        <p:spPr>
          <a:xfrm>
            <a:off x="4673519" y="2761200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7" name="Shape 527"/>
          <p:cNvSpPr txBox="1">
            <a:spLocks noGrp="1"/>
          </p:cNvSpPr>
          <p:nvPr>
            <p:ph type="body" idx="4"/>
          </p:nvPr>
        </p:nvSpPr>
        <p:spPr>
          <a:xfrm>
            <a:off x="457200" y="2761200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body" idx="2"/>
          </p:nvPr>
        </p:nvSpPr>
        <p:spPr>
          <a:xfrm>
            <a:off x="4673519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32" name="Shape 5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89880" y="2760840"/>
            <a:ext cx="1782720" cy="142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Shape 5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3559" y="2760840"/>
            <a:ext cx="1782720" cy="1422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GOV.UK Sign In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/>
        </p:nvSpPr>
        <p:spPr>
          <a:xfrm rot="10800000" flipH="1">
            <a:off x="-35717" y="4774344"/>
            <a:ext cx="9197399" cy="379199"/>
          </a:xfrm>
          <a:prstGeom prst="rect">
            <a:avLst/>
          </a:prstGeom>
          <a:solidFill>
            <a:srgbClr val="2E8ACA"/>
          </a:solidFill>
          <a:ln>
            <a:noFill/>
          </a:ln>
        </p:spPr>
        <p:txBody>
          <a:bodyPr lIns="64275" tIns="32125" rIns="64275" bIns="32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Shape 545"/>
          <p:cNvSpPr txBox="1"/>
          <p:nvPr/>
        </p:nvSpPr>
        <p:spPr>
          <a:xfrm>
            <a:off x="181705" y="4770060"/>
            <a:ext cx="4461900" cy="387599"/>
          </a:xfrm>
          <a:prstGeom prst="rect">
            <a:avLst/>
          </a:prstGeom>
          <a:noFill/>
          <a:ln>
            <a:noFill/>
          </a:ln>
        </p:spPr>
        <p:txBody>
          <a:bodyPr lIns="64275" tIns="32125" rIns="64275" bIns="32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Shape 546"/>
          <p:cNvSpPr txBox="1"/>
          <p:nvPr/>
        </p:nvSpPr>
        <p:spPr>
          <a:xfrm>
            <a:off x="7708042" y="4784153"/>
            <a:ext cx="1378800" cy="387599"/>
          </a:xfrm>
          <a:prstGeom prst="rect">
            <a:avLst/>
          </a:prstGeom>
          <a:noFill/>
          <a:ln>
            <a:noFill/>
          </a:ln>
        </p:spPr>
        <p:txBody>
          <a:bodyPr lIns="64275" tIns="32125" rIns="64275" bIns="32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 rot="5400000">
            <a:off x="5161330" y="1384045"/>
            <a:ext cx="4339799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5pPr>
            <a:lvl6pPr marL="3175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6pPr>
            <a:lvl7pPr marL="647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7pPr>
            <a:lvl8pPr marL="9652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8pPr>
            <a:lvl9pPr marL="1282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 rot="5400000">
            <a:off x="1428757" y="-401854"/>
            <a:ext cx="4339799" cy="541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842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1pPr>
            <a:lvl2pPr marL="901700" indent="-254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2pPr>
            <a:lvl3pPr marL="1219200" indent="-254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3pPr>
            <a:lvl4pPr marL="15240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4pPr>
            <a:lvl5pPr marL="1841500" indent="-254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5pPr>
            <a:lvl6pPr marL="21590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6pPr>
            <a:lvl7pPr marL="24765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7pPr>
            <a:lvl8pPr marL="2806700" indent="-254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8pPr>
            <a:lvl9pPr marL="31242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39" cy="398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xfrm>
            <a:off x="892967" y="133944"/>
            <a:ext cx="7358099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5pPr>
            <a:lvl6pPr marL="3175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6pPr>
            <a:lvl7pPr marL="647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7pPr>
            <a:lvl8pPr marL="9652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8pPr>
            <a:lvl9pPr marL="1282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 rot="5400000">
            <a:off x="3065080" y="-712145"/>
            <a:ext cx="3013800" cy="735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842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1pPr>
            <a:lvl2pPr marL="901700" indent="-254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2pPr>
            <a:lvl3pPr marL="1219200" indent="-254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3pPr>
            <a:lvl4pPr marL="15240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4pPr>
            <a:lvl5pPr marL="1841500" indent="-254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5pPr>
            <a:lvl6pPr marL="21590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6pPr>
            <a:lvl7pPr marL="24765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7pPr>
            <a:lvl8pPr marL="2806700" indent="-254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8pPr>
            <a:lvl9pPr marL="31242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1792633" y="3600617"/>
            <a:ext cx="54860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14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1792633" y="4025894"/>
            <a:ext cx="54860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000"/>
            </a:lvl1pPr>
            <a:lvl2pPr marL="317500" indent="0" rtl="0">
              <a:spcBef>
                <a:spcPts val="0"/>
              </a:spcBef>
              <a:buFont typeface="Arial"/>
              <a:buNone/>
              <a:defRPr sz="800"/>
            </a:lvl2pPr>
            <a:lvl3pPr marL="647700" indent="0" rtl="0">
              <a:spcBef>
                <a:spcPts val="0"/>
              </a:spcBef>
              <a:buFont typeface="Arial"/>
              <a:buNone/>
              <a:defRPr sz="700"/>
            </a:lvl3pPr>
            <a:lvl4pPr marL="965200" indent="0" rtl="0">
              <a:spcBef>
                <a:spcPts val="0"/>
              </a:spcBef>
              <a:buFont typeface="Arial"/>
              <a:buNone/>
              <a:defRPr sz="600"/>
            </a:lvl4pPr>
            <a:lvl5pPr marL="1282700" indent="0" rtl="0">
              <a:spcBef>
                <a:spcPts val="0"/>
              </a:spcBef>
              <a:buFont typeface="Arial"/>
              <a:buNone/>
              <a:defRPr sz="600"/>
            </a:lvl5pPr>
            <a:lvl6pPr marL="1612900" indent="0" rtl="0">
              <a:spcBef>
                <a:spcPts val="0"/>
              </a:spcBef>
              <a:buFont typeface="Arial"/>
              <a:buNone/>
              <a:defRPr sz="600"/>
            </a:lvl6pPr>
            <a:lvl7pPr marL="1930400" indent="0" rtl="0">
              <a:spcBef>
                <a:spcPts val="0"/>
              </a:spcBef>
              <a:buFont typeface="Arial"/>
              <a:buNone/>
              <a:defRPr sz="600"/>
            </a:lvl7pPr>
            <a:lvl8pPr marL="2247900" indent="0" rtl="0">
              <a:spcBef>
                <a:spcPts val="0"/>
              </a:spcBef>
              <a:buFont typeface="Arial"/>
              <a:buNone/>
              <a:defRPr sz="600"/>
            </a:lvl8pPr>
            <a:lvl9pPr marL="2578100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457645" y="205104"/>
            <a:ext cx="30080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14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3575223" y="205104"/>
            <a:ext cx="5111099" cy="438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3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700"/>
            </a:lvl3pPr>
            <a:lvl4pPr rtl="0">
              <a:spcBef>
                <a:spcPts val="0"/>
              </a:spcBef>
              <a:defRPr sz="1400"/>
            </a:lvl4pPr>
            <a:lvl5pPr rtl="0">
              <a:spcBef>
                <a:spcPts val="0"/>
              </a:spcBef>
              <a:defRPr sz="1400"/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  <p:sp>
        <p:nvSpPr>
          <p:cNvPr id="559" name="Shape 559"/>
          <p:cNvSpPr txBox="1">
            <a:spLocks noGrp="1"/>
          </p:cNvSpPr>
          <p:nvPr>
            <p:ph type="body" idx="2"/>
          </p:nvPr>
        </p:nvSpPr>
        <p:spPr>
          <a:xfrm>
            <a:off x="457645" y="1076584"/>
            <a:ext cx="3008099" cy="3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000"/>
            </a:lvl1pPr>
            <a:lvl2pPr marL="317500" indent="0" rtl="0">
              <a:spcBef>
                <a:spcPts val="0"/>
              </a:spcBef>
              <a:buFont typeface="Arial"/>
              <a:buNone/>
              <a:defRPr sz="800"/>
            </a:lvl2pPr>
            <a:lvl3pPr marL="647700" indent="0" rtl="0">
              <a:spcBef>
                <a:spcPts val="0"/>
              </a:spcBef>
              <a:buFont typeface="Arial"/>
              <a:buNone/>
              <a:defRPr sz="700"/>
            </a:lvl3pPr>
            <a:lvl4pPr marL="965200" indent="0" rtl="0">
              <a:spcBef>
                <a:spcPts val="0"/>
              </a:spcBef>
              <a:buFont typeface="Arial"/>
              <a:buNone/>
              <a:defRPr sz="600"/>
            </a:lvl4pPr>
            <a:lvl5pPr marL="1282700" indent="0" rtl="0">
              <a:spcBef>
                <a:spcPts val="0"/>
              </a:spcBef>
              <a:buFont typeface="Arial"/>
              <a:buNone/>
              <a:defRPr sz="600"/>
            </a:lvl5pPr>
            <a:lvl6pPr marL="1612900" indent="0" rtl="0">
              <a:spcBef>
                <a:spcPts val="0"/>
              </a:spcBef>
              <a:buFont typeface="Arial"/>
              <a:buNone/>
              <a:defRPr sz="600"/>
            </a:lvl6pPr>
            <a:lvl7pPr marL="1930400" indent="0" rtl="0">
              <a:spcBef>
                <a:spcPts val="0"/>
              </a:spcBef>
              <a:buFont typeface="Arial"/>
              <a:buNone/>
              <a:defRPr sz="600"/>
            </a:lvl7pPr>
            <a:lvl8pPr marL="2247900" indent="0" rtl="0">
              <a:spcBef>
                <a:spcPts val="0"/>
              </a:spcBef>
              <a:buFont typeface="Arial"/>
              <a:buNone/>
              <a:defRPr sz="600"/>
            </a:lvl8pPr>
            <a:lvl9pPr marL="2578100" indent="0" rtl="0">
              <a:spcBef>
                <a:spcPts val="0"/>
              </a:spcBef>
              <a:buFont typeface="Arial"/>
              <a:buNone/>
              <a:defRPr sz="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892967" y="133944"/>
            <a:ext cx="7358099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5pPr>
            <a:lvl6pPr marL="3175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6pPr>
            <a:lvl7pPr marL="647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7pPr>
            <a:lvl8pPr marL="9652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8pPr>
            <a:lvl9pPr marL="1282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457645" y="205939"/>
            <a:ext cx="82286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457645" y="1151091"/>
            <a:ext cx="40395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1700" b="1"/>
            </a:lvl1pPr>
            <a:lvl2pPr marL="317500" indent="0" rtl="0">
              <a:spcBef>
                <a:spcPts val="0"/>
              </a:spcBef>
              <a:buFont typeface="Arial"/>
              <a:buNone/>
              <a:defRPr sz="1400" b="1"/>
            </a:lvl2pPr>
            <a:lvl3pPr marL="647700" indent="0" rtl="0">
              <a:spcBef>
                <a:spcPts val="0"/>
              </a:spcBef>
              <a:buFont typeface="Arial"/>
              <a:buNone/>
              <a:defRPr sz="1300" b="1"/>
            </a:lvl3pPr>
            <a:lvl4pPr marL="965200" indent="0" rtl="0">
              <a:spcBef>
                <a:spcPts val="0"/>
              </a:spcBef>
              <a:buFont typeface="Arial"/>
              <a:buNone/>
              <a:defRPr sz="1100" b="1"/>
            </a:lvl4pPr>
            <a:lvl5pPr marL="1282700" indent="0" rtl="0">
              <a:spcBef>
                <a:spcPts val="0"/>
              </a:spcBef>
              <a:buFont typeface="Arial"/>
              <a:buNone/>
              <a:defRPr sz="1100" b="1"/>
            </a:lvl5pPr>
            <a:lvl6pPr marL="1612900" indent="0" rtl="0">
              <a:spcBef>
                <a:spcPts val="0"/>
              </a:spcBef>
              <a:buFont typeface="Arial"/>
              <a:buNone/>
              <a:defRPr sz="1100" b="1"/>
            </a:lvl6pPr>
            <a:lvl7pPr marL="1930400" indent="0" rtl="0">
              <a:spcBef>
                <a:spcPts val="0"/>
              </a:spcBef>
              <a:buFont typeface="Arial"/>
              <a:buNone/>
              <a:defRPr sz="1100" b="1"/>
            </a:lvl7pPr>
            <a:lvl8pPr marL="2247900" indent="0" rtl="0">
              <a:spcBef>
                <a:spcPts val="0"/>
              </a:spcBef>
              <a:buFont typeface="Arial"/>
              <a:buNone/>
              <a:defRPr sz="1100" b="1"/>
            </a:lvl8pPr>
            <a:lvl9pPr marL="2578100" indent="0" rtl="0">
              <a:spcBef>
                <a:spcPts val="0"/>
              </a:spcBef>
              <a:buFont typeface="Arial"/>
              <a:buNone/>
              <a:defRPr sz="1100" b="1"/>
            </a:lvl9pPr>
          </a:lstStyle>
          <a:p>
            <a:endParaRPr/>
          </a:p>
        </p:txBody>
      </p:sp>
      <p:sp>
        <p:nvSpPr>
          <p:cNvPr id="565" name="Shape 565"/>
          <p:cNvSpPr txBox="1">
            <a:spLocks noGrp="1"/>
          </p:cNvSpPr>
          <p:nvPr>
            <p:ph type="body" idx="2"/>
          </p:nvPr>
        </p:nvSpPr>
        <p:spPr>
          <a:xfrm>
            <a:off x="457645" y="1630783"/>
            <a:ext cx="40395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/>
            </a:lvl1pPr>
            <a:lvl2pPr rtl="0">
              <a:spcBef>
                <a:spcPts val="0"/>
              </a:spcBef>
              <a:defRPr sz="1400"/>
            </a:lvl2pPr>
            <a:lvl3pPr rtl="0">
              <a:spcBef>
                <a:spcPts val="0"/>
              </a:spcBef>
              <a:defRPr sz="1300"/>
            </a:lvl3pPr>
            <a:lvl4pPr rtl="0">
              <a:spcBef>
                <a:spcPts val="0"/>
              </a:spcBef>
              <a:defRPr sz="1100"/>
            </a:lvl4pPr>
            <a:lvl5pPr rtl="0">
              <a:spcBef>
                <a:spcPts val="0"/>
              </a:spcBef>
              <a:defRPr sz="1100"/>
            </a:lvl5pPr>
            <a:lvl6pPr rtl="0">
              <a:spcBef>
                <a:spcPts val="0"/>
              </a:spcBef>
              <a:defRPr sz="1100"/>
            </a:lvl6pPr>
            <a:lvl7pPr rtl="0">
              <a:spcBef>
                <a:spcPts val="0"/>
              </a:spcBef>
              <a:defRPr sz="1100"/>
            </a:lvl7pPr>
            <a:lvl8pPr rtl="0">
              <a:spcBef>
                <a:spcPts val="0"/>
              </a:spcBef>
              <a:defRPr sz="1100"/>
            </a:lvl8pPr>
            <a:lvl9pPr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  <p:sp>
        <p:nvSpPr>
          <p:cNvPr id="566" name="Shape 566"/>
          <p:cNvSpPr txBox="1">
            <a:spLocks noGrp="1"/>
          </p:cNvSpPr>
          <p:nvPr>
            <p:ph type="body" idx="3"/>
          </p:nvPr>
        </p:nvSpPr>
        <p:spPr>
          <a:xfrm>
            <a:off x="4644553" y="1151091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1700" b="1"/>
            </a:lvl1pPr>
            <a:lvl2pPr marL="317500" indent="0" rtl="0">
              <a:spcBef>
                <a:spcPts val="0"/>
              </a:spcBef>
              <a:buFont typeface="Arial"/>
              <a:buNone/>
              <a:defRPr sz="1400" b="1"/>
            </a:lvl2pPr>
            <a:lvl3pPr marL="647700" indent="0" rtl="0">
              <a:spcBef>
                <a:spcPts val="0"/>
              </a:spcBef>
              <a:buFont typeface="Arial"/>
              <a:buNone/>
              <a:defRPr sz="1300" b="1"/>
            </a:lvl3pPr>
            <a:lvl4pPr marL="965200" indent="0" rtl="0">
              <a:spcBef>
                <a:spcPts val="0"/>
              </a:spcBef>
              <a:buFont typeface="Arial"/>
              <a:buNone/>
              <a:defRPr sz="1100" b="1"/>
            </a:lvl4pPr>
            <a:lvl5pPr marL="1282700" indent="0" rtl="0">
              <a:spcBef>
                <a:spcPts val="0"/>
              </a:spcBef>
              <a:buFont typeface="Arial"/>
              <a:buNone/>
              <a:defRPr sz="1100" b="1"/>
            </a:lvl5pPr>
            <a:lvl6pPr marL="1612900" indent="0" rtl="0">
              <a:spcBef>
                <a:spcPts val="0"/>
              </a:spcBef>
              <a:buFont typeface="Arial"/>
              <a:buNone/>
              <a:defRPr sz="1100" b="1"/>
            </a:lvl6pPr>
            <a:lvl7pPr marL="1930400" indent="0" rtl="0">
              <a:spcBef>
                <a:spcPts val="0"/>
              </a:spcBef>
              <a:buFont typeface="Arial"/>
              <a:buNone/>
              <a:defRPr sz="1100" b="1"/>
            </a:lvl7pPr>
            <a:lvl8pPr marL="2247900" indent="0" rtl="0">
              <a:spcBef>
                <a:spcPts val="0"/>
              </a:spcBef>
              <a:buFont typeface="Arial"/>
              <a:buNone/>
              <a:defRPr sz="1100" b="1"/>
            </a:lvl8pPr>
            <a:lvl9pPr marL="2578100" indent="0" rtl="0">
              <a:spcBef>
                <a:spcPts val="0"/>
              </a:spcBef>
              <a:buFont typeface="Arial"/>
              <a:buNone/>
              <a:defRPr sz="1100" b="1"/>
            </a:lvl9pPr>
          </a:lstStyle>
          <a:p>
            <a:endParaRPr/>
          </a:p>
        </p:txBody>
      </p:sp>
      <p:sp>
        <p:nvSpPr>
          <p:cNvPr id="567" name="Shape 567"/>
          <p:cNvSpPr txBox="1">
            <a:spLocks noGrp="1"/>
          </p:cNvSpPr>
          <p:nvPr>
            <p:ph type="body" idx="4"/>
          </p:nvPr>
        </p:nvSpPr>
        <p:spPr>
          <a:xfrm>
            <a:off x="4644553" y="1630783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/>
            </a:lvl1pPr>
            <a:lvl2pPr rtl="0">
              <a:spcBef>
                <a:spcPts val="0"/>
              </a:spcBef>
              <a:defRPr sz="1400"/>
            </a:lvl2pPr>
            <a:lvl3pPr rtl="0">
              <a:spcBef>
                <a:spcPts val="0"/>
              </a:spcBef>
              <a:defRPr sz="1300"/>
            </a:lvl3pPr>
            <a:lvl4pPr rtl="0">
              <a:spcBef>
                <a:spcPts val="0"/>
              </a:spcBef>
              <a:defRPr sz="1100"/>
            </a:lvl4pPr>
            <a:lvl5pPr rtl="0">
              <a:spcBef>
                <a:spcPts val="0"/>
              </a:spcBef>
              <a:defRPr sz="1100"/>
            </a:lvl5pPr>
            <a:lvl6pPr rtl="0">
              <a:spcBef>
                <a:spcPts val="0"/>
              </a:spcBef>
              <a:defRPr sz="1100"/>
            </a:lvl6pPr>
            <a:lvl7pPr rtl="0">
              <a:spcBef>
                <a:spcPts val="0"/>
              </a:spcBef>
              <a:defRPr sz="1100"/>
            </a:lvl7pPr>
            <a:lvl8pPr rtl="0">
              <a:spcBef>
                <a:spcPts val="0"/>
              </a:spcBef>
              <a:defRPr sz="1100"/>
            </a:lvl8pPr>
            <a:lvl9pPr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xfrm>
            <a:off x="892967" y="133944"/>
            <a:ext cx="7358099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5pPr>
            <a:lvl6pPr marL="3175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6pPr>
            <a:lvl7pPr marL="647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7pPr>
            <a:lvl8pPr marL="9652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8pPr>
            <a:lvl9pPr marL="1282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892967" y="1460003"/>
            <a:ext cx="3625500" cy="30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7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300"/>
            </a:lvl4pPr>
            <a:lvl5pPr rtl="0">
              <a:spcBef>
                <a:spcPts val="0"/>
              </a:spcBef>
              <a:defRPr sz="1300"/>
            </a:lvl5pPr>
            <a:lvl6pPr rtl="0">
              <a:spcBef>
                <a:spcPts val="0"/>
              </a:spcBef>
              <a:defRPr sz="1300"/>
            </a:lvl6pPr>
            <a:lvl7pPr rtl="0">
              <a:spcBef>
                <a:spcPts val="0"/>
              </a:spcBef>
              <a:defRPr sz="1300"/>
            </a:lvl7pPr>
            <a:lvl8pPr rtl="0">
              <a:spcBef>
                <a:spcPts val="0"/>
              </a:spcBef>
              <a:defRPr sz="1300"/>
            </a:lvl8pPr>
            <a:lvl9pPr rtl="0">
              <a:spcBef>
                <a:spcPts val="0"/>
              </a:spcBef>
              <a:defRPr sz="1300"/>
            </a:lvl9pPr>
          </a:lstStyle>
          <a:p>
            <a:endParaRPr/>
          </a:p>
        </p:txBody>
      </p:sp>
      <p:sp>
        <p:nvSpPr>
          <p:cNvPr id="571" name="Shape 571"/>
          <p:cNvSpPr txBox="1">
            <a:spLocks noGrp="1"/>
          </p:cNvSpPr>
          <p:nvPr>
            <p:ph type="body" idx="2"/>
          </p:nvPr>
        </p:nvSpPr>
        <p:spPr>
          <a:xfrm>
            <a:off x="4625578" y="1460003"/>
            <a:ext cx="3625500" cy="30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7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300"/>
            </a:lvl4pPr>
            <a:lvl5pPr rtl="0">
              <a:spcBef>
                <a:spcPts val="0"/>
              </a:spcBef>
              <a:defRPr sz="1300"/>
            </a:lvl5pPr>
            <a:lvl6pPr rtl="0">
              <a:spcBef>
                <a:spcPts val="0"/>
              </a:spcBef>
              <a:defRPr sz="1300"/>
            </a:lvl6pPr>
            <a:lvl7pPr rtl="0">
              <a:spcBef>
                <a:spcPts val="0"/>
              </a:spcBef>
              <a:defRPr sz="1300"/>
            </a:lvl7pPr>
            <a:lvl8pPr rtl="0">
              <a:spcBef>
                <a:spcPts val="0"/>
              </a:spcBef>
              <a:defRPr sz="1300"/>
            </a:lvl8pPr>
            <a:lvl9pPr rtl="0">
              <a:spcBef>
                <a:spcPts val="0"/>
              </a:spcBef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722187" y="3305100"/>
            <a:ext cx="7772099" cy="10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2800" b="1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722187" y="2179958"/>
            <a:ext cx="7772099" cy="11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317500" indent="0" rtl="0">
              <a:spcBef>
                <a:spcPts val="0"/>
              </a:spcBef>
              <a:buFont typeface="Arial"/>
              <a:buNone/>
              <a:defRPr sz="1300"/>
            </a:lvl2pPr>
            <a:lvl3pPr marL="647700" indent="0" rtl="0">
              <a:spcBef>
                <a:spcPts val="0"/>
              </a:spcBef>
              <a:buFont typeface="Arial"/>
              <a:buNone/>
              <a:defRPr sz="1100"/>
            </a:lvl3pPr>
            <a:lvl4pPr marL="965200" indent="0" rtl="0">
              <a:spcBef>
                <a:spcPts val="0"/>
              </a:spcBef>
              <a:buFont typeface="Arial"/>
              <a:buNone/>
              <a:defRPr sz="1000"/>
            </a:lvl4pPr>
            <a:lvl5pPr marL="1282700" indent="0" rtl="0">
              <a:spcBef>
                <a:spcPts val="0"/>
              </a:spcBef>
              <a:buFont typeface="Arial"/>
              <a:buNone/>
              <a:defRPr sz="1000"/>
            </a:lvl5pPr>
            <a:lvl6pPr marL="1612900" indent="0" rtl="0">
              <a:spcBef>
                <a:spcPts val="0"/>
              </a:spcBef>
              <a:buFont typeface="Arial"/>
              <a:buNone/>
              <a:defRPr sz="1000"/>
            </a:lvl6pPr>
            <a:lvl7pPr marL="1930400" indent="0" rtl="0">
              <a:spcBef>
                <a:spcPts val="0"/>
              </a:spcBef>
              <a:buFont typeface="Arial"/>
              <a:buNone/>
              <a:defRPr sz="1000"/>
            </a:lvl7pPr>
            <a:lvl8pPr marL="2247900" indent="0" rtl="0">
              <a:spcBef>
                <a:spcPts val="0"/>
              </a:spcBef>
              <a:buFont typeface="Arial"/>
              <a:buNone/>
              <a:defRPr sz="1000"/>
            </a:lvl8pPr>
            <a:lvl9pPr marL="2578100" indent="0" rtl="0">
              <a:spcBef>
                <a:spcPts val="0"/>
              </a:spcBef>
              <a:buFont typeface="Arial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892967" y="133944"/>
            <a:ext cx="7358099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5pPr>
            <a:lvl6pPr marL="3175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6pPr>
            <a:lvl7pPr marL="647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7pPr>
            <a:lvl8pPr marL="9652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8pPr>
            <a:lvl9pPr marL="1282700" algn="ctr" rtl="0">
              <a:spcBef>
                <a:spcPts val="0"/>
              </a:spcBef>
              <a:spcAft>
                <a:spcPts val="0"/>
              </a:spcAft>
              <a:defRPr sz="5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892967" y="1460003"/>
            <a:ext cx="7358099" cy="30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842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1pPr>
            <a:lvl2pPr marL="901700" indent="-254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2pPr>
            <a:lvl3pPr marL="1219200" indent="-254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3pPr>
            <a:lvl4pPr marL="15240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4pPr>
            <a:lvl5pPr marL="1841500" indent="-254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5pPr>
            <a:lvl6pPr marL="21590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6pPr>
            <a:lvl7pPr marL="24765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7pPr>
            <a:lvl8pPr marL="2806700" indent="-254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8pPr>
            <a:lvl9pPr marL="3124200" indent="-1270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ctrTitle"/>
          </p:nvPr>
        </p:nvSpPr>
        <p:spPr>
          <a:xfrm>
            <a:off x="685352" y="1598134"/>
            <a:ext cx="7773299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1750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4770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6520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8270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0" name="Shape 580"/>
          <p:cNvSpPr txBox="1">
            <a:spLocks noGrp="1"/>
          </p:cNvSpPr>
          <p:nvPr>
            <p:ph type="subTitle" idx="1"/>
          </p:nvPr>
        </p:nvSpPr>
        <p:spPr>
          <a:xfrm>
            <a:off x="1371823" y="2914983"/>
            <a:ext cx="6400500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7500" marR="0" indent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indent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65200" marR="0" indent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2700" marR="0" indent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12900" marR="0" indent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30400" marR="0" indent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47900" marR="0" indent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78100" marR="0" indent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2761200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4673519" y="1203479"/>
            <a:ext cx="4015439" cy="2982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xfrm rot="5400000">
            <a:off x="6170999" y="1941918"/>
            <a:ext cx="26312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 rot="5400000">
            <a:off x="2208599" y="75018"/>
            <a:ext cx="26312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ctr" rtl="0">
              <a:spcBef>
                <a:spcPts val="800"/>
              </a:spcBef>
              <a:spcAft>
                <a:spcPts val="0"/>
              </a:spcAft>
              <a:defRPr sz="32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9100" indent="38100" algn="ctr" rtl="0">
              <a:spcBef>
                <a:spcPts val="700"/>
              </a:spcBef>
              <a:spcAft>
                <a:spcPts val="0"/>
              </a:spcAft>
              <a:defRPr sz="28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76300" indent="38100" algn="ctr" rtl="0">
              <a:spcBef>
                <a:spcPts val="600"/>
              </a:spcBef>
              <a:spcAft>
                <a:spcPts val="0"/>
              </a:spcAft>
              <a:defRPr sz="24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indent="381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90700" indent="381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479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051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23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195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 rot="5400000">
            <a:off x="3914700" y="371550"/>
            <a:ext cx="1314599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ctr" rtl="0">
              <a:spcBef>
                <a:spcPts val="800"/>
              </a:spcBef>
              <a:spcAft>
                <a:spcPts val="0"/>
              </a:spcAft>
              <a:defRPr sz="32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9100" indent="38100" algn="ctr" rtl="0">
              <a:spcBef>
                <a:spcPts val="700"/>
              </a:spcBef>
              <a:spcAft>
                <a:spcPts val="0"/>
              </a:spcAft>
              <a:defRPr sz="28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76300" indent="38100" algn="ctr" rtl="0">
              <a:spcBef>
                <a:spcPts val="600"/>
              </a:spcBef>
              <a:spcAft>
                <a:spcPts val="0"/>
              </a:spcAft>
              <a:defRPr sz="24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indent="381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90700" indent="381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479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051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23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195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702" name="Shape 70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709" name="Shape 70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710" name="Shape 710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711" name="Shape 71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31241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15" name="Shape 715"/>
          <p:cNvSpPr txBox="1">
            <a:spLocks noGrp="1"/>
          </p:cNvSpPr>
          <p:nvPr>
            <p:ph type="body" idx="2"/>
          </p:nvPr>
        </p:nvSpPr>
        <p:spPr>
          <a:xfrm>
            <a:off x="4648200" y="2914650"/>
            <a:ext cx="31241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000"/>
            </a:lvl1pPr>
            <a:lvl2pPr marL="457200" indent="0" rtl="0">
              <a:spcBef>
                <a:spcPts val="0"/>
              </a:spcBef>
              <a:buFont typeface="Calibri"/>
              <a:buNone/>
              <a:defRPr sz="1800"/>
            </a:lvl2pPr>
            <a:lvl3pPr marL="914400" indent="0" rtl="0">
              <a:spcBef>
                <a:spcPts val="0"/>
              </a:spcBef>
              <a:buFont typeface="Calibri"/>
              <a:buNone/>
              <a:defRPr sz="1600"/>
            </a:lvl3pPr>
            <a:lvl4pPr marL="1371600" indent="0" rtl="0">
              <a:spcBef>
                <a:spcPts val="0"/>
              </a:spcBef>
              <a:buFont typeface="Calibri"/>
              <a:buNone/>
              <a:defRPr sz="1400"/>
            </a:lvl4pPr>
            <a:lvl5pPr marL="1828800" indent="0" rtl="0">
              <a:spcBef>
                <a:spcPts val="0"/>
              </a:spcBef>
              <a:buFont typeface="Calibri"/>
              <a:buNone/>
              <a:defRPr sz="1400"/>
            </a:lvl5pPr>
            <a:lvl6pPr marL="2286000" indent="0" rtl="0">
              <a:spcBef>
                <a:spcPts val="0"/>
              </a:spcBef>
              <a:buFont typeface="Calibri"/>
              <a:buNone/>
              <a:defRPr sz="1400"/>
            </a:lvl6pPr>
            <a:lvl7pPr marL="2743200" indent="0" rtl="0">
              <a:spcBef>
                <a:spcPts val="0"/>
              </a:spcBef>
              <a:buFont typeface="Calibri"/>
              <a:buNone/>
              <a:defRPr sz="1400"/>
            </a:lvl7pPr>
            <a:lvl8pPr marL="3200400" indent="0" rtl="0">
              <a:spcBef>
                <a:spcPts val="0"/>
              </a:spcBef>
              <a:buFont typeface="Calibri"/>
              <a:buNone/>
              <a:defRPr sz="1400"/>
            </a:lvl8pPr>
            <a:lvl9pPr marL="3657600" indent="0" rtl="0">
              <a:spcBef>
                <a:spcPts val="0"/>
              </a:spcBef>
              <a:buFont typeface="Calibri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body" idx="1"/>
          </p:nvPr>
        </p:nvSpPr>
        <p:spPr>
          <a:xfrm>
            <a:off x="1141450" y="1773875"/>
            <a:ext cx="6400799" cy="322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ctr" rtl="0">
              <a:spcBef>
                <a:spcPts val="800"/>
              </a:spcBef>
              <a:spcAft>
                <a:spcPts val="0"/>
              </a:spcAft>
              <a:defRPr sz="32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9100" indent="38100" algn="ctr" rtl="0">
              <a:spcBef>
                <a:spcPts val="700"/>
              </a:spcBef>
              <a:spcAft>
                <a:spcPts val="0"/>
              </a:spcAft>
              <a:defRPr sz="28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76300" indent="38100" algn="ctr" rtl="0">
              <a:spcBef>
                <a:spcPts val="600"/>
              </a:spcBef>
              <a:spcAft>
                <a:spcPts val="0"/>
              </a:spcAft>
              <a:defRPr sz="24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indent="381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90700" indent="381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479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051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23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19500" algn="ctr" rtl="0">
              <a:spcBef>
                <a:spcPts val="500"/>
              </a:spcBef>
              <a:spcAft>
                <a:spcPts val="0"/>
              </a:spcAft>
              <a:defRPr sz="200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1" name="Shape 721"/>
          <p:cNvSpPr txBox="1">
            <a:spLocks noGrp="1"/>
          </p:cNvSpPr>
          <p:nvPr>
            <p:ph type="title"/>
          </p:nvPr>
        </p:nvSpPr>
        <p:spPr>
          <a:xfrm>
            <a:off x="685800" y="74724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4015439" cy="2982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73519" y="1203479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673519" y="2761200"/>
            <a:ext cx="4015439" cy="1422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4" name="Shape 72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800"/>
              </a:spcBef>
              <a:spcAft>
                <a:spcPts val="0"/>
              </a:spcAft>
              <a:buClr>
                <a:srgbClr val="878787"/>
              </a:buClr>
              <a:buFont typeface="Calibri"/>
              <a:buNone/>
              <a:defRPr sz="32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700"/>
              </a:spcBef>
              <a:spcAft>
                <a:spcPts val="0"/>
              </a:spcAft>
              <a:buClr>
                <a:srgbClr val="878787"/>
              </a:buClr>
              <a:buFont typeface="Calibri"/>
              <a:buNone/>
              <a:defRPr sz="28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600"/>
              </a:spcBef>
              <a:spcAft>
                <a:spcPts val="0"/>
              </a:spcAft>
              <a:buClr>
                <a:srgbClr val="878787"/>
              </a:buClr>
              <a:buFont typeface="Calibri"/>
              <a:buNone/>
              <a:defRPr sz="24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Font typeface="Calibri"/>
              <a:buNone/>
              <a:defRPr sz="20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Font typeface="Calibri"/>
              <a:buNone/>
              <a:defRPr sz="20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Font typeface="Calibri"/>
              <a:buNone/>
              <a:defRPr sz="20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Font typeface="Calibri"/>
              <a:buNone/>
              <a:defRPr sz="20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Font typeface="Calibri"/>
              <a:buNone/>
              <a:defRPr sz="20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500"/>
              </a:spcBef>
              <a:spcAft>
                <a:spcPts val="0"/>
              </a:spcAft>
              <a:buClr>
                <a:srgbClr val="878787"/>
              </a:buClr>
              <a:buFont typeface="Calibri"/>
              <a:buNone/>
              <a:defRPr sz="20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 rot="10800000" flipH="1">
            <a:off x="-36000" y="4774679"/>
            <a:ext cx="9196919" cy="378720"/>
          </a:xfrm>
          <a:prstGeom prst="rect">
            <a:avLst/>
          </a:prstGeom>
          <a:solidFill>
            <a:srgbClr val="2E8AC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7707960" y="4784039"/>
            <a:ext cx="1378439" cy="387360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3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8229239" cy="2982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66700" cy="1531199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ctr" anchorCtr="0"/>
          <a:lstStyle>
            <a:lvl1pPr marL="0" marR="0" indent="0" algn="ctr" rtl="0">
              <a:spcBef>
                <a:spcPts val="0"/>
              </a:spcBef>
              <a:buSzPct val="100000"/>
              <a:defRPr sz="600"/>
            </a:lvl1pPr>
            <a:lvl2pPr marL="0" marR="0" indent="101600" algn="ctr" rtl="0">
              <a:spcBef>
                <a:spcPts val="0"/>
              </a:spcBef>
              <a:buSzPct val="100000"/>
              <a:defRPr sz="600"/>
            </a:lvl2pPr>
            <a:lvl3pPr marL="0" marR="0" indent="203200" algn="ctr" rtl="0">
              <a:spcBef>
                <a:spcPts val="0"/>
              </a:spcBef>
              <a:buSzPct val="100000"/>
              <a:defRPr sz="600"/>
            </a:lvl3pPr>
            <a:lvl4pPr marL="0" marR="0" indent="304800" algn="ctr" rtl="0">
              <a:spcBef>
                <a:spcPts val="0"/>
              </a:spcBef>
              <a:buSzPct val="100000"/>
              <a:defRPr sz="600"/>
            </a:lvl4pPr>
            <a:lvl5pPr marL="0" marR="0" indent="406400" algn="ctr" rtl="0">
              <a:spcBef>
                <a:spcPts val="0"/>
              </a:spcBef>
              <a:buSzPct val="100000"/>
              <a:defRPr sz="600"/>
            </a:lvl5pPr>
            <a:lvl6pPr marL="0" marR="0" indent="508000" algn="ctr" rtl="0">
              <a:spcBef>
                <a:spcPts val="0"/>
              </a:spcBef>
              <a:buSzPct val="100000"/>
              <a:defRPr sz="600"/>
            </a:lvl6pPr>
            <a:lvl7pPr marL="0" marR="0" indent="622300" algn="ctr" rtl="0">
              <a:spcBef>
                <a:spcPts val="0"/>
              </a:spcBef>
              <a:buSzPct val="100000"/>
              <a:defRPr sz="600"/>
            </a:lvl7pPr>
            <a:lvl8pPr marL="0" marR="0" indent="723900" algn="ctr" rtl="0">
              <a:spcBef>
                <a:spcPts val="0"/>
              </a:spcBef>
              <a:buSzPct val="100000"/>
              <a:defRPr sz="600"/>
            </a:lvl8pPr>
            <a:lvl9pPr marL="0" marR="0" indent="825500" algn="ctr" rtl="0">
              <a:spcBef>
                <a:spcPts val="0"/>
              </a:spcBef>
              <a:buSzPct val="100000"/>
              <a:defRPr sz="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377315" y="2914650"/>
            <a:ext cx="6400799" cy="2228700"/>
          </a:xfrm>
          <a:prstGeom prst="rect">
            <a:avLst/>
          </a:prstGeom>
          <a:noFill/>
          <a:ln>
            <a:noFill/>
          </a:ln>
        </p:spPr>
        <p:txBody>
          <a:bodyPr lIns="41150" tIns="41150" rIns="41150" bIns="41150" anchor="t" anchorCtr="0"/>
          <a:lstStyle>
            <a:lvl1pPr marL="254000" marR="0" indent="-254000" algn="ctr" rtl="0">
              <a:spcBef>
                <a:spcPts val="600"/>
              </a:spcBef>
              <a:buSzPct val="100000"/>
              <a:defRPr sz="600"/>
            </a:lvl1pPr>
            <a:lvl2pPr marL="317500" marR="0" indent="25400" algn="ctr" rtl="0">
              <a:spcBef>
                <a:spcPts val="600"/>
              </a:spcBef>
              <a:buSzPct val="100000"/>
              <a:defRPr sz="600"/>
            </a:lvl2pPr>
            <a:lvl3pPr marL="660400" marR="0" indent="25400" algn="ctr" rtl="0">
              <a:spcBef>
                <a:spcPts val="500"/>
              </a:spcBef>
              <a:buSzPct val="100000"/>
              <a:defRPr sz="600"/>
            </a:lvl3pPr>
            <a:lvl4pPr marL="1003300" marR="0" indent="25400" algn="ctr" rtl="0">
              <a:spcBef>
                <a:spcPts val="400"/>
              </a:spcBef>
              <a:buSzPct val="100000"/>
              <a:defRPr sz="600"/>
            </a:lvl4pPr>
            <a:lvl5pPr marL="1346200" marR="0" indent="25400" algn="ctr" rtl="0">
              <a:spcBef>
                <a:spcPts val="400"/>
              </a:spcBef>
              <a:buSzPct val="100000"/>
              <a:defRPr sz="600"/>
            </a:lvl5pPr>
            <a:lvl6pPr marL="254000" marR="0" indent="-254000" algn="ctr" rtl="0">
              <a:spcBef>
                <a:spcPts val="600"/>
              </a:spcBef>
              <a:buSzPct val="100000"/>
              <a:defRPr sz="600"/>
            </a:lvl6pPr>
            <a:lvl7pPr marL="254000" marR="0" indent="-254000" algn="ctr" rtl="0">
              <a:spcBef>
                <a:spcPts val="600"/>
              </a:spcBef>
              <a:buSzPct val="100000"/>
              <a:defRPr sz="600"/>
            </a:lvl7pPr>
            <a:lvl8pPr marL="254000" marR="0" indent="-254000" algn="ctr" rtl="0">
              <a:spcBef>
                <a:spcPts val="600"/>
              </a:spcBef>
              <a:buSzPct val="100000"/>
              <a:defRPr sz="600"/>
            </a:lvl8pPr>
            <a:lvl9pPr marL="254000" marR="0" indent="-254000" algn="ctr" rtl="0">
              <a:spcBef>
                <a:spcPts val="600"/>
              </a:spcBef>
              <a:buSzPct val="100000"/>
              <a:defRPr sz="6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94346" y="4874580"/>
            <a:ext cx="140399" cy="142800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00" b="0" i="0" u="none" strike="noStrike" cap="none" baseline="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GB" sz="600" b="0" i="0" u="none" strike="noStrike" cap="none" baseline="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 rot="10800000" flipH="1">
            <a:off x="-35718" y="4774345"/>
            <a:ext cx="9197399" cy="379199"/>
          </a:xfrm>
          <a:prstGeom prst="rect">
            <a:avLst/>
          </a:prstGeom>
          <a:solidFill>
            <a:srgbClr val="2E8ACA"/>
          </a:solidFill>
          <a:ln>
            <a:noFill/>
          </a:ln>
        </p:spPr>
        <p:txBody>
          <a:bodyPr lIns="64275" tIns="32125" rIns="64275" bIns="321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183" name="Shape 183"/>
          <p:cNvSpPr txBox="1"/>
          <p:nvPr/>
        </p:nvSpPr>
        <p:spPr>
          <a:xfrm>
            <a:off x="8317642" y="4784154"/>
            <a:ext cx="1378800" cy="387599"/>
          </a:xfrm>
          <a:prstGeom prst="rect">
            <a:avLst/>
          </a:prstGeom>
          <a:noFill/>
          <a:ln>
            <a:noFill/>
          </a:ln>
        </p:spPr>
        <p:txBody>
          <a:bodyPr lIns="64275" tIns="32125" rIns="64275" bIns="321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>
                <a:solidFill>
                  <a:schemeClr val="lt1"/>
                </a:solidFill>
              </a:rPr>
              <a:t>GDS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-4" y="4770050"/>
            <a:ext cx="4564800" cy="387599"/>
          </a:xfrm>
          <a:prstGeom prst="rect">
            <a:avLst/>
          </a:prstGeom>
          <a:noFill/>
          <a:ln>
            <a:noFill/>
          </a:ln>
        </p:spPr>
        <p:txBody>
          <a:bodyPr lIns="64275" tIns="32125" rIns="64275" bIns="321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>
                <a:solidFill>
                  <a:schemeClr val="lt1"/>
                </a:solidFill>
              </a:rPr>
              <a:t>GOV.UK Verify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 rot="10800000" flipH="1">
            <a:off x="-36000" y="4774679"/>
            <a:ext cx="9196919" cy="378720"/>
          </a:xfrm>
          <a:prstGeom prst="rect">
            <a:avLst/>
          </a:prstGeom>
          <a:solidFill>
            <a:srgbClr val="2E8AC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181800" y="4770000"/>
            <a:ext cx="4461479" cy="387360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7707960" y="4784039"/>
            <a:ext cx="1378439" cy="387360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3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39" cy="85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457200" y="1203479"/>
            <a:ext cx="8229239" cy="2982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892967" y="133944"/>
            <a:ext cx="7358099" cy="12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1750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4770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6520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82700" marR="0" indent="0" algn="ctr" rtl="0">
              <a:spcBef>
                <a:spcPts val="0"/>
              </a:spcBef>
              <a:spcAft>
                <a:spcPts val="0"/>
              </a:spcAft>
              <a:defRPr sz="5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892967" y="1460003"/>
            <a:ext cx="7358099" cy="30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584200" marR="0" indent="-139701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01700" marR="0" indent="-152401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marR="0" indent="-152401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24000" marR="0" indent="-139701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41500" marR="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59000" marR="0" indent="-139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6500" marR="0" indent="-139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06700" marR="0" indent="-1524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124200" marR="0" indent="-139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ctr" rtl="0">
              <a:spcBef>
                <a:spcPts val="800"/>
              </a:spcBef>
              <a:spcAft>
                <a:spcPts val="0"/>
              </a:spcAft>
              <a:defRPr sz="32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9100" marR="0" indent="38100" algn="ctr" rtl="0">
              <a:spcBef>
                <a:spcPts val="700"/>
              </a:spcBef>
              <a:spcAft>
                <a:spcPts val="0"/>
              </a:spcAft>
              <a:defRPr sz="28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76300" marR="0" indent="38100" algn="ctr" rtl="0">
              <a:spcBef>
                <a:spcPts val="600"/>
              </a:spcBef>
              <a:spcAft>
                <a:spcPts val="0"/>
              </a:spcAft>
              <a:defRPr sz="24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33500" marR="0" indent="38100" algn="ctr" rtl="0">
              <a:spcBef>
                <a:spcPts val="500"/>
              </a:spcBef>
              <a:spcAft>
                <a:spcPts val="0"/>
              </a:spcAft>
              <a:defRPr sz="20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90700" marR="0" indent="38100" algn="ctr" rtl="0">
              <a:spcBef>
                <a:spcPts val="500"/>
              </a:spcBef>
              <a:spcAft>
                <a:spcPts val="0"/>
              </a:spcAft>
              <a:defRPr sz="20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47900" marR="0" indent="0" algn="ctr" rtl="0">
              <a:spcBef>
                <a:spcPts val="500"/>
              </a:spcBef>
              <a:spcAft>
                <a:spcPts val="0"/>
              </a:spcAft>
              <a:defRPr sz="20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05100" marR="0" indent="0" algn="ctr" rtl="0">
              <a:spcBef>
                <a:spcPts val="500"/>
              </a:spcBef>
              <a:spcAft>
                <a:spcPts val="0"/>
              </a:spcAft>
              <a:defRPr sz="20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2300" marR="0" indent="0" algn="ctr" rtl="0">
              <a:spcBef>
                <a:spcPts val="500"/>
              </a:spcBef>
              <a:spcAft>
                <a:spcPts val="0"/>
              </a:spcAft>
              <a:defRPr sz="20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19500" marR="0" indent="0" algn="ctr" rtl="0">
              <a:spcBef>
                <a:spcPts val="500"/>
              </a:spcBef>
              <a:spcAft>
                <a:spcPts val="0"/>
              </a:spcAft>
              <a:defRPr sz="20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8.xml"/><Relationship Id="rId1" Type="http://schemas.openxmlformats.org/officeDocument/2006/relationships/video" Target="https://www.youtube.com/embed/vEy0pmtzfbM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rl-shift.co.uk/news/2014/06/09/the-economics-of-identity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fas.org.uk/secure/contentPORT/uploads/documents/External%20-%20A4%20Fraudscape%20insert%20Identity%20Crime%20LOW%20RES.pdf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file:///\\Users\cordialewis\Downloads\www.gov.uk\transformation" TargetMode="External"/><Relationship Id="rId7" Type="http://schemas.openxmlformats.org/officeDocument/2006/relationships/hyperlink" Target="https://www.gov.uk/performance/govuk-verify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dentityassurance.blog.gov.uk/" TargetMode="External"/><Relationship Id="rId5" Type="http://schemas.openxmlformats.org/officeDocument/2006/relationships/hyperlink" Target="https://www.gov.uk/government/collections/identity-assurance-enabling-trusted-transactions" TargetMode="External"/><Relationship Id="rId4" Type="http://schemas.openxmlformats.org/officeDocument/2006/relationships/hyperlink" Target="https://www.gov.uk/service-manual/identity-assurance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8.xml"/><Relationship Id="rId1" Type="http://schemas.openxmlformats.org/officeDocument/2006/relationships/video" Target="https://www.youtube.com/embed/GY-NpWFyu8w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8186400" y="4812119"/>
            <a:ext cx="814319" cy="3401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2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</a:p>
        </p:txBody>
      </p:sp>
      <p:sp>
        <p:nvSpPr>
          <p:cNvPr id="58" name="Shape 58"/>
          <p:cNvSpPr/>
          <p:nvPr/>
        </p:nvSpPr>
        <p:spPr>
          <a:xfrm rot="10800000" flipH="1">
            <a:off x="-35279" y="4774679"/>
            <a:ext cx="9197279" cy="378720"/>
          </a:xfrm>
          <a:prstGeom prst="rect">
            <a:avLst/>
          </a:prstGeom>
          <a:solidFill>
            <a:srgbClr val="2E8AC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360" y="519120"/>
            <a:ext cx="5476679" cy="1079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755639" y="1869119"/>
            <a:ext cx="8043120" cy="2754720"/>
          </a:xfrm>
          <a:prstGeom prst="rect">
            <a:avLst/>
          </a:prstGeom>
          <a:noFill/>
          <a:ln>
            <a:noFill/>
          </a:ln>
        </p:spPr>
        <p:txBody>
          <a:bodyPr lIns="26625" tIns="26625" rIns="26625" bIns="266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GB" sz="3600" b="0" i="0" u="none" strike="noStrike" cap="none" baseline="0">
                <a:latin typeface="Arial"/>
                <a:ea typeface="Arial"/>
                <a:cs typeface="Arial"/>
                <a:sym typeface="Arial"/>
              </a:rPr>
              <a:t>GOV.UK Verify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GB" sz="3600"/>
              <a:t>E-government Conference</a:t>
            </a:r>
            <a:r>
              <a:rPr lang="en-GB" sz="3600" b="0" i="0" u="none" strike="noStrike" cap="none" baseline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3600" b="0" i="0" u="none" strike="noStrike" cap="none" baseline="0">
                <a:latin typeface="Arial"/>
                <a:ea typeface="Arial"/>
                <a:cs typeface="Arial"/>
                <a:sym typeface="Arial"/>
              </a:rPr>
            </a:br>
            <a:r>
              <a:rPr lang="en-GB" sz="3600"/>
              <a:t>December 2015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GB" sz="3600"/>
              <a:t>Robin Walker</a:t>
            </a:r>
            <a:r>
              <a:rPr lang="en-GB" sz="3600" b="0" i="0" u="none" strike="noStrike" cap="none" baseline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3600" b="0" i="0" u="none" strike="noStrike" cap="none" baseline="0">
                <a:latin typeface="Arial"/>
                <a:ea typeface="Arial"/>
                <a:cs typeface="Arial"/>
                <a:sym typeface="Arial"/>
              </a:rPr>
            </a:br>
            <a:endParaRPr lang="en-GB" sz="36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81800" y="4770000"/>
            <a:ext cx="6434369" cy="387360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8211239" y="4784039"/>
            <a:ext cx="875519" cy="387360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2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5909310" y="472058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257" name="Shape 257"/>
          <p:cNvSpPr/>
          <p:nvPr/>
        </p:nvSpPr>
        <p:spPr>
          <a:xfrm>
            <a:off x="514350" y="4720589"/>
            <a:ext cx="5394900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www.gov.uk/digital-marketplace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4573" y="0"/>
            <a:ext cx="3485100" cy="46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4177200" cy="46292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1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Transforming our supplier base from this…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7298" y="0"/>
            <a:ext cx="3502200" cy="46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5909310" y="472058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267" name="Shape 267"/>
          <p:cNvSpPr/>
          <p:nvPr/>
        </p:nvSpPr>
        <p:spPr>
          <a:xfrm>
            <a:off x="514350" y="4720589"/>
            <a:ext cx="5394900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www.gov.uk/digital-marketplace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4177200" cy="46292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1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To this…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6493" y="0"/>
            <a:ext cx="453751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5909310" y="472058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276" name="Shape 276"/>
          <p:cNvSpPr/>
          <p:nvPr/>
        </p:nvSpPr>
        <p:spPr>
          <a:xfrm>
            <a:off x="514350" y="4669155"/>
            <a:ext cx="7246800" cy="38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3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www.gov.uk/government/publications/the-green-book-appraisal-and-evaluation-in-central-governent/agile-systems-projects-a-clarification-of-business-case-guidance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4177200" cy="46292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1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Changing the way project funding works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540" y="0"/>
            <a:ext cx="428746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5909310" y="472058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285" name="Shape 285"/>
          <p:cNvSpPr/>
          <p:nvPr/>
        </p:nvSpPr>
        <p:spPr>
          <a:xfrm>
            <a:off x="514350" y="4720589"/>
            <a:ext cx="7175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www.gov.uk/service-manual/governance/governance-principles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4177200" cy="46292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1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Governance models that work alongside agile delivery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9480" y="0"/>
            <a:ext cx="3630300" cy="141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5909310" y="472058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294" name="Shape 294"/>
          <p:cNvSpPr/>
          <p:nvPr/>
        </p:nvSpPr>
        <p:spPr>
          <a:xfrm>
            <a:off x="514350" y="4720589"/>
            <a:ext cx="5394900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www.gov.uk/service-manual/digital-by-default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4177200" cy="46292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1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Standards for best practice that iterate over time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605789" y="314325"/>
            <a:ext cx="6453600" cy="4057799"/>
          </a:xfrm>
          <a:prstGeom prst="rect">
            <a:avLst/>
          </a:prstGeom>
          <a:noFill/>
          <a:ln>
            <a:noFill/>
          </a:ln>
        </p:spPr>
        <p:txBody>
          <a:bodyPr lIns="17150" tIns="17150" rIns="1715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1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These are the ways modern digital organisations operate </a:t>
            </a: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- some of it has been</a:t>
            </a:r>
            <a:r>
              <a:rPr lang="en-GB" sz="31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 new to government</a:t>
            </a:r>
          </a:p>
        </p:txBody>
      </p:sp>
      <p:sp>
        <p:nvSpPr>
          <p:cNvPr id="301" name="Shape 301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5909310" y="472058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5243" y="-822959"/>
            <a:ext cx="3594299" cy="89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514350" y="0"/>
            <a:ext cx="8165699" cy="4629299"/>
          </a:xfrm>
          <a:prstGeom prst="rect">
            <a:avLst/>
          </a:prstGeom>
          <a:noFill/>
          <a:ln>
            <a:noFill/>
          </a:ln>
        </p:spPr>
        <p:txBody>
          <a:bodyPr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GOV.UK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25 redesigned services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GB" sz="2700" b="1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GOV.UK Verify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Performance Platform 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Assisted digital support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Digital skills in government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Digital Marketplace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Better, cheaper technology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GB" sz="27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Saved billions</a:t>
            </a:r>
          </a:p>
        </p:txBody>
      </p:sp>
      <p:sp>
        <p:nvSpPr>
          <p:cNvPr id="309" name="Shape 309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909310" y="472058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311" name="Shape 311"/>
          <p:cNvSpPr/>
          <p:nvPr/>
        </p:nvSpPr>
        <p:spPr>
          <a:xfrm>
            <a:off x="514350" y="472058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www.gov.uk/verify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8227199" cy="48611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en-GB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we’ve applied it to identity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586079" y="265319"/>
            <a:ext cx="8107199" cy="43049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GB" sz="5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 need a convenient and safe way to access digital services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586079" y="265319"/>
            <a:ext cx="8107199" cy="4304880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GB" sz="3100" b="1">
                <a:latin typeface="Helvetica Neue"/>
                <a:ea typeface="Helvetica Neue"/>
                <a:cs typeface="Helvetica Neue"/>
                <a:sym typeface="Helvetica Neue"/>
              </a:rPr>
              <a:t>GOV.UK Verify is the new way to prove who you are online.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1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31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It helps fight the growing problem of online identity theft. It stops someone pretending to be you.</a:t>
            </a:r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79574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8227199" cy="48611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rPr lang="en-GB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UK approach to digital services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en-GB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we’ve applied it to identity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The market in identity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-GB" sz="3600" b="1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eIDAS &amp; w</a:t>
            </a:r>
            <a:r>
              <a:rPr lang="en-GB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hat happens next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950" y="78325"/>
            <a:ext cx="75920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/>
        </p:nvSpPr>
        <p:spPr>
          <a:xfrm>
            <a:off x="181705" y="4770060"/>
            <a:ext cx="2745900" cy="387899"/>
          </a:xfrm>
          <a:prstGeom prst="rect">
            <a:avLst/>
          </a:prstGeom>
          <a:noFill/>
          <a:ln>
            <a:noFill/>
          </a:ln>
        </p:spPr>
        <p:txBody>
          <a:bodyPr lIns="58925" tIns="29450" rIns="58925" bIns="2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747575" y="408200"/>
            <a:ext cx="7248599" cy="1596899"/>
          </a:xfrm>
          <a:prstGeom prst="rect">
            <a:avLst/>
          </a:prstGeom>
          <a:noFill/>
          <a:ln>
            <a:noFill/>
          </a:ln>
        </p:spPr>
        <p:txBody>
          <a:bodyPr lIns="58925" tIns="29450" rIns="58925" bIns="2945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short video about GOV.UK Verify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vEy0pmtzfb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285875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586079" y="265319"/>
            <a:ext cx="8107199" cy="43049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3100" b="1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</a:t>
            </a:r>
            <a:r>
              <a:rPr lang="en-GB" sz="3100" b="1">
                <a:latin typeface="Helvetica Neue"/>
                <a:ea typeface="Helvetica Neue"/>
                <a:cs typeface="Helvetica Neue"/>
                <a:sym typeface="Helvetica Neue"/>
              </a:rPr>
              <a:t>’s</a:t>
            </a:r>
            <a:r>
              <a:rPr lang="en-GB" sz="3100" b="1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</a:t>
            </a:r>
            <a:r>
              <a:rPr lang="en-GB" sz="3100" b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3100" b="1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central database</a:t>
            </a:r>
            <a:r>
              <a:rPr lang="en-GB" sz="3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</a:t>
            </a:r>
            <a:r>
              <a:rPr lang="en-GB" sz="3100" b="1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common identifier.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With no single point of failure, the service is more resilient.</a:t>
            </a:r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76425"/>
            <a:ext cx="2095500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137" y="325650"/>
            <a:ext cx="6451723" cy="430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998200" y="413700"/>
            <a:ext cx="3813899" cy="1210499"/>
          </a:xfrm>
          <a:prstGeom prst="rect">
            <a:avLst/>
          </a:prstGeom>
          <a:noFill/>
          <a:ln>
            <a:noFill/>
          </a:ln>
        </p:spPr>
        <p:txBody>
          <a:bodyPr lIns="58925" tIns="29450" rIns="58925" bIns="2945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GOV.UK Verify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586079" y="265319"/>
            <a:ext cx="8107199" cy="43049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457200" marR="0" lvl="0" indent="45720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-GB" sz="5100"/>
              <a:t>Working with users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586079" y="265319"/>
            <a:ext cx="8107199" cy="43049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1828800" marR="0" lvl="0" indent="45720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100" b="1">
                <a:latin typeface="Helvetica Neue"/>
                <a:ea typeface="Helvetica Neue"/>
                <a:cs typeface="Helvetica Neue"/>
                <a:sym typeface="Helvetica Neue"/>
              </a:rPr>
              <a:t>What do we mean by user research?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79794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3100">
                <a:solidFill>
                  <a:srgbClr val="000000"/>
                </a:solidFill>
              </a:rPr>
              <a:t>Observing real users attempting to complete realistic tasks with a real (or simulated) product</a:t>
            </a:r>
          </a:p>
        </p:txBody>
      </p:sp>
      <p:pic>
        <p:nvPicPr>
          <p:cNvPr id="411" name="Shape 4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586079" y="265319"/>
            <a:ext cx="8107199" cy="43049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1828800" marR="0" lvl="0" indent="45720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we mean by user research?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79794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3100">
                <a:solidFill>
                  <a:srgbClr val="000000"/>
                </a:solidFill>
              </a:rPr>
              <a:t>Watching and learning from what happens</a:t>
            </a:r>
          </a:p>
        </p:txBody>
      </p:sp>
      <p:pic>
        <p:nvPicPr>
          <p:cNvPr id="419" name="Shape 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586079" y="265319"/>
            <a:ext cx="8107199" cy="43049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1828800" marR="0" lvl="0" indent="45720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title" idx="4294967295"/>
          </p:nvPr>
        </p:nvSpPr>
        <p:spPr>
          <a:xfrm>
            <a:off x="311700" y="3936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GB" sz="3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we mean by user research?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79794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3100">
                <a:solidFill>
                  <a:srgbClr val="000000"/>
                </a:solidFill>
              </a:rPr>
              <a:t>Iterating the product based on what you learn</a:t>
            </a:r>
          </a:p>
        </p:txBody>
      </p:sp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586079" y="265319"/>
            <a:ext cx="8107199" cy="43049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1828800" marR="0" lvl="0" indent="45720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 txBox="1">
            <a:spLocks noGrp="1"/>
          </p:cNvSpPr>
          <p:nvPr>
            <p:ph type="title" idx="4294967295"/>
          </p:nvPr>
        </p:nvSpPr>
        <p:spPr>
          <a:xfrm>
            <a:off x="311700" y="3239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GB" sz="3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we mean by user research?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79794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3100">
                <a:solidFill>
                  <a:srgbClr val="000000"/>
                </a:solidFill>
              </a:rPr>
              <a:t>Trying again to see if you got it right</a:t>
            </a:r>
          </a:p>
        </p:txBody>
      </p:sp>
      <p:pic>
        <p:nvPicPr>
          <p:cNvPr id="435" name="Shape 4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586079" y="265319"/>
            <a:ext cx="8107199" cy="43049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1828800" marR="0" lvl="0" indent="45720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100" b="1"/>
              <a:t>It’s about what people do, not what they say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4294967295"/>
          </p:nvPr>
        </p:nvSpPr>
        <p:spPr>
          <a:xfrm>
            <a:off x="267725" y="1056600"/>
            <a:ext cx="7979400" cy="30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2400" i="1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i="1">
                <a:solidFill>
                  <a:srgbClr val="000000"/>
                </a:solidFill>
              </a:rPr>
              <a:t>“I can’t stand the way GOV.UK looks, it’s so boring, they should add pictures, or a bit of colour”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1800" i="1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 i="1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800">
                <a:solidFill>
                  <a:srgbClr val="000000"/>
                </a:solidFill>
              </a:rPr>
              <a:t>We often hear this from our users. We ignore it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800">
                <a:solidFill>
                  <a:srgbClr val="000000"/>
                </a:solidFill>
              </a:rPr>
              <a:t>We design GOV.UK to be the most usable and effective it can be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800">
                <a:solidFill>
                  <a:srgbClr val="000000"/>
                </a:solidFill>
              </a:rPr>
              <a:t>We design the site so people can easily do what they need to, not for them to like it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800">
                <a:solidFill>
                  <a:srgbClr val="000000"/>
                </a:solidFill>
              </a:rPr>
              <a:t>We watch what people do in research more than we listen to what they say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443" name="Shape 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8227199" cy="48611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rPr lang="en-GB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UK approach to digital services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0400"/>
            <a:ext cx="9143999" cy="5724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586079" y="265319"/>
            <a:ext cx="8107199" cy="43049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1828800" marR="0" lvl="0" indent="45720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100" b="1">
                <a:latin typeface="Helvetica Neue"/>
                <a:ea typeface="Helvetica Neue"/>
                <a:cs typeface="Helvetica Neue"/>
                <a:sym typeface="Helvetica Neue"/>
              </a:rPr>
              <a:t>Why do user research for GOV.UK Verify?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79794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100">
                <a:solidFill>
                  <a:schemeClr val="dk1"/>
                </a:solidFill>
              </a:rPr>
              <a:t>Service design starts with identifying user needs.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31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100">
                <a:solidFill>
                  <a:schemeClr val="dk1"/>
                </a:solidFill>
              </a:rPr>
              <a:t>If you don’t know what the user needs are, you won’t build the right thing.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456" name="Shape 4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586079" y="265319"/>
            <a:ext cx="8107199" cy="43049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1828800" marR="0" lvl="0" indent="45720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 txBox="1">
            <a:spLocks noGrp="1"/>
          </p:cNvSpPr>
          <p:nvPr>
            <p:ph type="title" idx="4294967295"/>
          </p:nvPr>
        </p:nvSpPr>
        <p:spPr>
          <a:xfrm>
            <a:off x="311700" y="5141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GB" sz="3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 user research for GOV.UK Verify?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79794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do user research so we don’t make assumptions about those needs and can </a:t>
            </a:r>
            <a:r>
              <a:rPr lang="en-GB" sz="3100">
                <a:solidFill>
                  <a:srgbClr val="0B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the behaviour of our users and what they might want from a </a:t>
            </a:r>
            <a:r>
              <a:rPr lang="en-GB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service.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464" name="Shape 4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825" y="4762500"/>
            <a:ext cx="922067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586079" y="265319"/>
            <a:ext cx="8107199" cy="43049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1828800" marR="0" lvl="0" indent="45720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title" idx="4294967295"/>
          </p:nvPr>
        </p:nvSpPr>
        <p:spPr>
          <a:xfrm>
            <a:off x="311700" y="2653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GB" sz="3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 user research for GOV.UK Verify?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79794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Designing a straightforward user journey is hard. </a:t>
            </a:r>
            <a:br>
              <a:rPr lang="en-GB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GB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of our users find the proposition of GOV.UK Verify novel, and even counter-intuitive. User research throughout GOV.UK Verify’s development has helped identi</a:t>
            </a:r>
            <a:r>
              <a:rPr lang="en-GB" sz="2600"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lang="en-GB"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where we can make the journey clearer.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472" name="Shape 4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8227199" cy="48611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The market in identity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/>
        </p:nvSpPr>
        <p:spPr>
          <a:xfrm>
            <a:off x="181800" y="93600"/>
            <a:ext cx="8107199" cy="618900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36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36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36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36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36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3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3100" b="1">
                <a:latin typeface="Helvetica Neue"/>
                <a:ea typeface="Helvetica Neue"/>
                <a:cs typeface="Helvetica Neue"/>
                <a:sym typeface="Helvetica Neue"/>
              </a:rPr>
              <a:t>Growing the market by setting outcome-based standards</a:t>
            </a:r>
          </a:p>
        </p:txBody>
      </p:sp>
      <p:pic>
        <p:nvPicPr>
          <p:cNvPr id="536" name="Shape 5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/>
        </p:nvSpPr>
        <p:spPr>
          <a:xfrm>
            <a:off x="431925" y="363350"/>
            <a:ext cx="8626499" cy="40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market-based approach </a:t>
            </a:r>
            <a:r>
              <a:rPr lang="en-GB" sz="3600"/>
              <a:t>embraces</a:t>
            </a:r>
            <a:r>
              <a:rPr lang="en-GB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choice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privacy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rapidly developing threats &amp; markets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 wider needs - public &amp; private</a:t>
            </a: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Shape 583"/>
          <p:cNvSpPr txBox="1"/>
          <p:nvPr/>
        </p:nvSpPr>
        <p:spPr>
          <a:xfrm>
            <a:off x="7950200" y="4676775"/>
            <a:ext cx="1193699" cy="466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pic>
        <p:nvPicPr>
          <p:cNvPr id="584" name="Shape 5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/>
        </p:nvSpPr>
        <p:spPr>
          <a:xfrm>
            <a:off x="431925" y="363350"/>
            <a:ext cx="8626499" cy="40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market-based approach </a:t>
            </a:r>
            <a:r>
              <a:rPr lang="en-GB" sz="3600"/>
              <a:t>embraces</a:t>
            </a:r>
            <a:r>
              <a:rPr lang="en-GB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choice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privacy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rapidly developing threats &amp; markets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 wider needs - public &amp; private</a:t>
            </a: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 txBox="1"/>
          <p:nvPr/>
        </p:nvSpPr>
        <p:spPr>
          <a:xfrm>
            <a:off x="7950200" y="4676775"/>
            <a:ext cx="1193699" cy="466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pic>
        <p:nvPicPr>
          <p:cNvPr id="592" name="Shape 5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Shape 5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/>
        </p:nvSpPr>
        <p:spPr>
          <a:xfrm rot="10800000" flipH="1">
            <a:off x="-35717" y="4774344"/>
            <a:ext cx="9197700" cy="379199"/>
          </a:xfrm>
          <a:prstGeom prst="rect">
            <a:avLst/>
          </a:prstGeom>
          <a:solidFill>
            <a:srgbClr val="2E8ACA"/>
          </a:solidFill>
          <a:ln>
            <a:noFill/>
          </a:ln>
        </p:spPr>
        <p:txBody>
          <a:bodyPr lIns="64275" tIns="32125" rIns="64275" bIns="32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Shape 604"/>
          <p:cNvSpPr txBox="1"/>
          <p:nvPr/>
        </p:nvSpPr>
        <p:spPr>
          <a:xfrm>
            <a:off x="8113775" y="4707450"/>
            <a:ext cx="1449000" cy="5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sp>
        <p:nvSpPr>
          <p:cNvPr id="605" name="Shape 605"/>
          <p:cNvSpPr txBox="1"/>
          <p:nvPr/>
        </p:nvSpPr>
        <p:spPr>
          <a:xfrm>
            <a:off x="448000" y="393800"/>
            <a:ext cx="8006999" cy="38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providers coming soon: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Barclays</a:t>
            </a: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Paypal</a:t>
            </a: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GB group</a:t>
            </a: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Morpho</a:t>
            </a: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Royal Mail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60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6" name="Shape 606"/>
          <p:cNvSpPr txBox="1"/>
          <p:nvPr/>
        </p:nvSpPr>
        <p:spPr>
          <a:xfrm>
            <a:off x="7950200" y="4676775"/>
            <a:ext cx="1193699" cy="466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pic>
        <p:nvPicPr>
          <p:cNvPr id="607" name="Shape 6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3037" y="0"/>
            <a:ext cx="3526500" cy="47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5346299" cy="46292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Digital services s</a:t>
            </a:r>
            <a:r>
              <a:rPr lang="en-GB" sz="31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tart with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1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user needs</a:t>
            </a:r>
          </a:p>
        </p:txBody>
      </p:sp>
      <p:sp>
        <p:nvSpPr>
          <p:cNvPr id="169" name="Shape 169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5909310" y="472058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/>
        </p:nvSpPr>
        <p:spPr>
          <a:xfrm>
            <a:off x="431925" y="363350"/>
            <a:ext cx="8626499" cy="40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market-based approach </a:t>
            </a:r>
            <a:r>
              <a:rPr lang="en-GB" sz="3600"/>
              <a:t>embraces</a:t>
            </a:r>
            <a:r>
              <a:rPr lang="en-GB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choice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privacy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rapidly developing threats &amp; markets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 wider needs - public &amp; private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Shape 613"/>
          <p:cNvSpPr txBox="1"/>
          <p:nvPr/>
        </p:nvSpPr>
        <p:spPr>
          <a:xfrm>
            <a:off x="7950200" y="4676775"/>
            <a:ext cx="1193699" cy="466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pic>
        <p:nvPicPr>
          <p:cNvPr id="614" name="Shape 6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25" y="4757700"/>
            <a:ext cx="20955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Shape 6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/>
        </p:nvSpPr>
        <p:spPr>
          <a:xfrm>
            <a:off x="744900" y="1791050"/>
            <a:ext cx="7258500" cy="1210499"/>
          </a:xfrm>
          <a:prstGeom prst="rect">
            <a:avLst/>
          </a:prstGeom>
          <a:noFill/>
          <a:ln>
            <a:noFill/>
          </a:ln>
        </p:spPr>
        <p:txBody>
          <a:bodyPr lIns="58925" tIns="29450" rIns="58925" bIns="2945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GB" sz="31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Worked with independent privacy and consumer advisory groups to develop nine principles for identity assurance.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/>
          <p:nvPr/>
        </p:nvSpPr>
        <p:spPr>
          <a:xfrm>
            <a:off x="755650" y="413700"/>
            <a:ext cx="7258500" cy="1210499"/>
          </a:xfrm>
          <a:prstGeom prst="rect">
            <a:avLst/>
          </a:prstGeom>
          <a:noFill/>
          <a:ln>
            <a:noFill/>
          </a:ln>
        </p:spPr>
        <p:txBody>
          <a:bodyPr lIns="58925" tIns="29450" rIns="58925" bIns="2945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10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GB" sz="31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with certified companies strictly limits the information government or any certified company holds.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10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GB" sz="31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No-one has more information than they need to perform their function.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/>
        </p:nvSpPr>
        <p:spPr>
          <a:xfrm>
            <a:off x="431925" y="363350"/>
            <a:ext cx="8626499" cy="40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market-based approach </a:t>
            </a:r>
            <a:r>
              <a:rPr lang="en-GB" sz="3600"/>
              <a:t>embraces</a:t>
            </a:r>
            <a:r>
              <a:rPr lang="en-GB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choice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privacy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rapidly developing threats &amp; markets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 wider needs - public &amp; private</a:t>
            </a: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Shape 632"/>
          <p:cNvSpPr txBox="1"/>
          <p:nvPr/>
        </p:nvSpPr>
        <p:spPr>
          <a:xfrm>
            <a:off x="7950200" y="4676775"/>
            <a:ext cx="1193699" cy="466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pic>
        <p:nvPicPr>
          <p:cNvPr id="633" name="Shape 6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Shape 6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Shape 642"/>
          <p:cNvSpPr txBox="1"/>
          <p:nvPr/>
        </p:nvSpPr>
        <p:spPr>
          <a:xfrm>
            <a:off x="431925" y="363350"/>
            <a:ext cx="8626499" cy="40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6363"/>
              </a:lnSpc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643" name="Shape 643"/>
          <p:cNvSpPr txBox="1"/>
          <p:nvPr/>
        </p:nvSpPr>
        <p:spPr>
          <a:xfrm>
            <a:off x="7950200" y="4676775"/>
            <a:ext cx="1193699" cy="466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pic>
        <p:nvPicPr>
          <p:cNvPr id="644" name="Shape 6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/>
          <p:nvPr/>
        </p:nvSpPr>
        <p:spPr>
          <a:xfrm>
            <a:off x="431925" y="363350"/>
            <a:ext cx="8626499" cy="40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market-based approach </a:t>
            </a:r>
            <a:r>
              <a:rPr lang="en-GB" sz="3600"/>
              <a:t>embraces</a:t>
            </a:r>
            <a:r>
              <a:rPr lang="en-GB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choice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privacy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rapidly developing threats &amp; markets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GB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 wider needs - public &amp; private</a:t>
            </a: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Shape 651"/>
          <p:cNvSpPr txBox="1"/>
          <p:nvPr/>
        </p:nvSpPr>
        <p:spPr>
          <a:xfrm>
            <a:off x="-25400" y="4695825"/>
            <a:ext cx="9182099" cy="447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Shape 652"/>
          <p:cNvSpPr txBox="1"/>
          <p:nvPr/>
        </p:nvSpPr>
        <p:spPr>
          <a:xfrm>
            <a:off x="7950200" y="4676775"/>
            <a:ext cx="1193699" cy="466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/>
          <p:nvPr/>
        </p:nvSpPr>
        <p:spPr>
          <a:xfrm>
            <a:off x="431925" y="363350"/>
            <a:ext cx="8626499" cy="40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1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cost of identity services in the UK has been estimated at £3.3bn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1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Federated approaches like GOV.UK Verify could reduce these costs by 90%</a:t>
            </a: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2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(source: </a:t>
            </a:r>
            <a:r>
              <a:rPr lang="en-GB" sz="1200" b="0" i="0" u="sng" strike="noStrike" cap="none" baseline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https://www.ctrl-shift.co.uk/news/2014/06/09/the-economics-of-identity/</a:t>
            </a:r>
            <a:r>
              <a:rPr lang="en-GB" sz="12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Shape 659"/>
          <p:cNvSpPr txBox="1"/>
          <p:nvPr/>
        </p:nvSpPr>
        <p:spPr>
          <a:xfrm>
            <a:off x="7950200" y="4676775"/>
            <a:ext cx="1193699" cy="466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pic>
        <p:nvPicPr>
          <p:cNvPr id="660" name="Shape 6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/>
          <p:nvPr/>
        </p:nvSpPr>
        <p:spPr>
          <a:xfrm>
            <a:off x="431925" y="363350"/>
            <a:ext cx="8626499" cy="40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1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2014: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1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41% of all fraud was identity fraud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1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84% of identity fraud was online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2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(Source: </a:t>
            </a:r>
            <a:r>
              <a:rPr lang="en-GB" sz="1200" b="0" i="0" u="sng" strike="noStrike" cap="none" baseline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CIFAS</a:t>
            </a:r>
            <a:r>
              <a:rPr lang="en-GB" sz="12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Shape 667"/>
          <p:cNvSpPr txBox="1"/>
          <p:nvPr/>
        </p:nvSpPr>
        <p:spPr>
          <a:xfrm>
            <a:off x="7950200" y="4676775"/>
            <a:ext cx="1193699" cy="466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pic>
        <p:nvPicPr>
          <p:cNvPr id="668" name="Shape 6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8227199" cy="48611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lang="en-GB" sz="3600" b="1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e</a:t>
            </a:r>
            <a:r>
              <a:rPr lang="en-GB" sz="3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IDAS &amp; what happens next 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/>
        </p:nvSpPr>
        <p:spPr>
          <a:xfrm>
            <a:off x="431925" y="363350"/>
            <a:ext cx="8626499" cy="40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100" b="1">
                <a:latin typeface="Helvetica Neue"/>
                <a:ea typeface="Helvetica Neue"/>
                <a:cs typeface="Helvetica Neue"/>
                <a:sym typeface="Helvetica Neue"/>
              </a:rPr>
              <a:t>Where do we go now with eIDAS?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eIDAS provides trust and interoperability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We have to make it work for users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We should also look at how secure identity can be available to the private sector</a:t>
            </a: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>
              <a:solidFill>
                <a:srgbClr val="B7B7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Shape 681"/>
          <p:cNvSpPr txBox="1"/>
          <p:nvPr/>
        </p:nvSpPr>
        <p:spPr>
          <a:xfrm>
            <a:off x="7950200" y="4676775"/>
            <a:ext cx="1193699" cy="466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pic>
        <p:nvPicPr>
          <p:cNvPr id="682" name="Shape 6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515500" y="0"/>
            <a:ext cx="8076300" cy="46292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We put users at the heart of everything we do</a:t>
            </a:r>
          </a:p>
        </p:txBody>
      </p:sp>
      <p:sp>
        <p:nvSpPr>
          <p:cNvPr id="176" name="Shape 176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5909310" y="472058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/>
        </p:nvSpPr>
        <p:spPr>
          <a:xfrm>
            <a:off x="8442325" y="4850606"/>
            <a:ext cx="244500" cy="19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baseline="0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727" name="Shape 727"/>
          <p:cNvSpPr txBox="1"/>
          <p:nvPr/>
        </p:nvSpPr>
        <p:spPr>
          <a:xfrm>
            <a:off x="7950200" y="4676775"/>
            <a:ext cx="1193699" cy="466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sp>
        <p:nvSpPr>
          <p:cNvPr id="728" name="Shape 728"/>
          <p:cNvSpPr txBox="1"/>
          <p:nvPr/>
        </p:nvSpPr>
        <p:spPr>
          <a:xfrm>
            <a:off x="315000" y="909625"/>
            <a:ext cx="8718900" cy="5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lnSpc>
                <a:spcPct val="115000"/>
              </a:lnSpc>
              <a:spcBef>
                <a:spcPts val="0"/>
              </a:spcBef>
              <a:buNone/>
            </a:pP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with industry via the Open Identity Exchange</a:t>
            </a:r>
          </a:p>
          <a:p>
            <a:pPr algn="l" rtl="0">
              <a:lnSpc>
                <a:spcPct val="115000"/>
              </a:lnSpc>
              <a:spcBef>
                <a:spcPts val="0"/>
              </a:spcBef>
              <a:buNone/>
            </a:pPr>
            <a:endParaRPr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Projects have included investigating private sector needs for identity assurance and opening a UK bank account with a Norwegian digital identity.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3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29" name="Shape 7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25" y="0"/>
            <a:ext cx="3318453" cy="6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Shape 7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3950" y="-3"/>
            <a:ext cx="2455276" cy="6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Shape 731"/>
          <p:cNvSpPr txBox="1"/>
          <p:nvPr/>
        </p:nvSpPr>
        <p:spPr>
          <a:xfrm>
            <a:off x="-25400" y="4695825"/>
            <a:ext cx="9182099" cy="447899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/>
          <p:nvPr/>
        </p:nvSpPr>
        <p:spPr>
          <a:xfrm>
            <a:off x="181800" y="93600"/>
            <a:ext cx="8107199" cy="618900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36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36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36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36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3600" b="1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3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3600">
                <a:latin typeface="Helvetica Neue"/>
                <a:ea typeface="Helvetica Neue"/>
                <a:cs typeface="Helvetica Neue"/>
                <a:sym typeface="Helvetica Neue"/>
              </a:rPr>
              <a:t>Digital identities change what we can do with the internet……….let’s work with users to understand what they want to do with that.</a:t>
            </a:r>
          </a:p>
        </p:txBody>
      </p:sp>
      <p:pic>
        <p:nvPicPr>
          <p:cNvPr id="737" name="Shape 7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/>
          <p:nvPr/>
        </p:nvSpPr>
        <p:spPr>
          <a:xfrm>
            <a:off x="8186400" y="4812119"/>
            <a:ext cx="814200" cy="3401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2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</a:p>
        </p:txBody>
      </p:sp>
      <p:pic>
        <p:nvPicPr>
          <p:cNvPr id="743" name="Shape 7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360" y="519120"/>
            <a:ext cx="5476800" cy="10796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Shape 744"/>
          <p:cNvSpPr txBox="1"/>
          <p:nvPr/>
        </p:nvSpPr>
        <p:spPr>
          <a:xfrm>
            <a:off x="755639" y="1869119"/>
            <a:ext cx="8042999" cy="2754600"/>
          </a:xfrm>
          <a:prstGeom prst="rect">
            <a:avLst/>
          </a:prstGeom>
          <a:noFill/>
          <a:ln>
            <a:noFill/>
          </a:ln>
        </p:spPr>
        <p:txBody>
          <a:bodyPr lIns="26625" tIns="26625" rIns="26625" bIns="2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3100" b="1"/>
              <a:t>Thank-you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3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2600" b="0" i="0" u="none" strike="noStrike" cap="none" baseline="0">
                <a:latin typeface="Arial"/>
                <a:ea typeface="Arial"/>
                <a:cs typeface="Arial"/>
                <a:sym typeface="Arial"/>
              </a:rPr>
              <a:t>GOV.UK Verify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2600"/>
              <a:t>E-government Conference</a:t>
            </a:r>
            <a:r>
              <a:rPr lang="en-GB" sz="2600" b="0" i="0" u="none" strike="noStrike" cap="none" baseline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2600" b="0" i="0" u="none" strike="noStrike" cap="none" baseline="0">
                <a:latin typeface="Arial"/>
                <a:ea typeface="Arial"/>
                <a:cs typeface="Arial"/>
                <a:sym typeface="Arial"/>
              </a:rPr>
            </a:br>
            <a:r>
              <a:rPr lang="en-GB" sz="2600"/>
              <a:t>December 2015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2600"/>
              <a:t>Robin Walker</a:t>
            </a:r>
            <a:r>
              <a:rPr lang="en-GB" sz="3600" b="0" i="0" u="none" strike="noStrike" cap="none" baseline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3600" b="0" i="0" u="none" strike="noStrike" cap="none" baseline="0">
                <a:latin typeface="Arial"/>
                <a:ea typeface="Arial"/>
                <a:cs typeface="Arial"/>
                <a:sym typeface="Arial"/>
              </a:rPr>
            </a:br>
            <a:endParaRPr lang="en-GB" sz="36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181800" y="4770000"/>
            <a:ext cx="6434399" cy="3872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3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GOV.UK Verify</a:t>
            </a:r>
          </a:p>
        </p:txBody>
      </p:sp>
      <p:sp>
        <p:nvSpPr>
          <p:cNvPr id="746" name="Shape 746"/>
          <p:cNvSpPr/>
          <p:nvPr/>
        </p:nvSpPr>
        <p:spPr>
          <a:xfrm>
            <a:off x="8211239" y="4784039"/>
            <a:ext cx="875399" cy="387299"/>
          </a:xfrm>
          <a:prstGeom prst="rect">
            <a:avLst/>
          </a:prstGeom>
          <a:noFill/>
          <a:ln>
            <a:noFill/>
          </a:ln>
        </p:spPr>
        <p:txBody>
          <a:bodyPr lIns="64425" tIns="32025" rIns="64425" bIns="32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2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GDS</a:t>
            </a:r>
          </a:p>
        </p:txBody>
      </p:sp>
      <p:pic>
        <p:nvPicPr>
          <p:cNvPr id="747" name="Shape 7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62500"/>
            <a:ext cx="9144001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/>
          <p:nvPr/>
        </p:nvSpPr>
        <p:spPr>
          <a:xfrm>
            <a:off x="267839" y="153719"/>
            <a:ext cx="6311520" cy="590759"/>
          </a:xfrm>
          <a:prstGeom prst="rect">
            <a:avLst/>
          </a:prstGeom>
          <a:noFill/>
          <a:ln>
            <a:noFill/>
          </a:ln>
        </p:spPr>
        <p:txBody>
          <a:bodyPr lIns="64425" tIns="64425" rIns="64425" bIns="64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4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</a:p>
        </p:txBody>
      </p:sp>
      <p:sp>
        <p:nvSpPr>
          <p:cNvPr id="753" name="Shape 753"/>
          <p:cNvSpPr/>
          <p:nvPr/>
        </p:nvSpPr>
        <p:spPr>
          <a:xfrm>
            <a:off x="267839" y="1159200"/>
            <a:ext cx="8334360" cy="3508050"/>
          </a:xfrm>
          <a:prstGeom prst="rect">
            <a:avLst/>
          </a:prstGeom>
          <a:noFill/>
          <a:ln>
            <a:noFill/>
          </a:ln>
        </p:spPr>
        <p:txBody>
          <a:bodyPr lIns="64425" tIns="64425" rIns="64425" bIns="64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2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Transformation programme </a:t>
            </a:r>
            <a:r>
              <a:rPr lang="en-GB" sz="2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gov.uk/transformation</a:t>
            </a:r>
            <a:r>
              <a:rPr lang="en-GB" sz="2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2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 assurance</a:t>
            </a:r>
            <a:r>
              <a:rPr lang="en-GB" sz="2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guidance in the Service Design Manual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2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Essential</a:t>
            </a:r>
            <a:r>
              <a:rPr lang="en-GB" sz="2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Good Practice Guides and Technical Specifications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2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 assurance programme blog: </a:t>
            </a:r>
            <a:r>
              <a:rPr lang="en-GB" sz="21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https://identityassurance.blog.gov.uk/</a:t>
            </a:r>
            <a:r>
              <a:rPr lang="en-GB" sz="2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1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2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GOV.UK Verify Performance Platform: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GB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https://www.gov.uk/performance/govuk-verify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747575" y="408200"/>
            <a:ext cx="7248599" cy="1596899"/>
          </a:xfrm>
          <a:prstGeom prst="rect">
            <a:avLst/>
          </a:prstGeom>
          <a:noFill/>
          <a:ln>
            <a:noFill/>
          </a:ln>
        </p:spPr>
        <p:txBody>
          <a:bodyPr lIns="58925" tIns="29450" rIns="58925" bIns="2945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GB" sz="32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Here’s why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6025250" y="3386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pic>
        <p:nvPicPr>
          <p:cNvPr id="2" name="GY-NpWFyu8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285875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6584999" cy="46292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1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Use modern, agile techniques to build prototypes and rapidly iterate</a:t>
            </a:r>
          </a:p>
        </p:txBody>
      </p:sp>
      <p:sp>
        <p:nvSpPr>
          <p:cNvPr id="233" name="Shape 233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5995760" y="474343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6584999" cy="46292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This has lead us to challenge</a:t>
            </a:r>
            <a:r>
              <a:rPr lang="en-GB" sz="31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 some of the ways government operates…</a:t>
            </a:r>
          </a:p>
        </p:txBody>
      </p:sp>
      <p:sp>
        <p:nvSpPr>
          <p:cNvPr id="240" name="Shape 240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5909310" y="472058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646" y="0"/>
            <a:ext cx="456135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515510" y="0"/>
            <a:ext cx="4177200" cy="4629299"/>
          </a:xfrm>
          <a:prstGeom prst="rect">
            <a:avLst/>
          </a:prstGeom>
          <a:noFill/>
          <a:ln>
            <a:noFill/>
          </a:ln>
        </p:spPr>
        <p:txBody>
          <a:bodyPr lIns="20575" tIns="20575" rIns="20575" bIns="20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100" b="0" i="0" u="none" strike="noStrike" cap="none" baseline="0">
                <a:latin typeface="Helvetica Neue"/>
                <a:ea typeface="Helvetica Neue"/>
                <a:cs typeface="Helvetica Neue"/>
                <a:sym typeface="Helvetica Neue"/>
              </a:rPr>
              <a:t>Changing our approach to suppliers</a:t>
            </a:r>
          </a:p>
        </p:txBody>
      </p:sp>
      <p:sp>
        <p:nvSpPr>
          <p:cNvPr id="248" name="Shape 248"/>
          <p:cNvSpPr/>
          <p:nvPr/>
        </p:nvSpPr>
        <p:spPr>
          <a:xfrm>
            <a:off x="0" y="4629150"/>
            <a:ext cx="9144000" cy="514499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buNone/>
            </a:pPr>
            <a:endParaRPr sz="3100" b="0" i="1" u="none" strike="noStrike" cap="none" baseline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5909310" y="4720589"/>
            <a:ext cx="2720399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250" name="Shape 250"/>
          <p:cNvSpPr/>
          <p:nvPr/>
        </p:nvSpPr>
        <p:spPr>
          <a:xfrm>
            <a:off x="514350" y="4720589"/>
            <a:ext cx="5394900" cy="28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9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www.gov.uk/digital-marketplace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EBEBEB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FFFFFF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FFFFFF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 - Title Slide 1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080301"/>
      </a:accent1>
      <a:accent2>
        <a:srgbClr val="333399"/>
      </a:accent2>
      <a:accent3>
        <a:srgbClr val="E6E6E6"/>
      </a:accent3>
      <a:accent4>
        <a:srgbClr val="080301"/>
      </a:accent4>
      <a:accent5>
        <a:srgbClr val="333399"/>
      </a:accent5>
      <a:accent6>
        <a:srgbClr val="E6E6E6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Microsoft Office PowerPoint</Application>
  <PresentationFormat>On-screen Show (16:9)</PresentationFormat>
  <Paragraphs>361</Paragraphs>
  <Slides>53</Slides>
  <Notes>53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</vt:lpstr>
      <vt:lpstr>Calibri</vt:lpstr>
      <vt:lpstr>Helvetica Neue</vt:lpstr>
      <vt:lpstr>Cabin</vt:lpstr>
      <vt:lpstr>Merriweather Sans</vt:lpstr>
      <vt:lpstr>Trebuchet MS</vt:lpstr>
      <vt:lpstr>Office Theme</vt:lpstr>
      <vt:lpstr>White</vt:lpstr>
      <vt:lpstr>Custom Theme</vt:lpstr>
      <vt:lpstr>simple-light-2</vt:lpstr>
      <vt:lpstr>Office Theme</vt:lpstr>
      <vt:lpstr>Custom Theme</vt:lpstr>
      <vt:lpstr>Custom Theme</vt:lpstr>
      <vt:lpstr>Custom Theme</vt:lpstr>
      <vt:lpstr>PowerPoint Presentation</vt:lpstr>
      <vt:lpstr>1. UK approach to digital services 2. How we’ve applied it to identity 3. The market in identity 4. eIDAS &amp; what happens next</vt:lpstr>
      <vt:lpstr> 1. UK approach to digital services </vt:lpstr>
      <vt:lpstr>Digital services start with  user needs</vt:lpstr>
      <vt:lpstr>We put users at the heart of everything we do</vt:lpstr>
      <vt:lpstr>PowerPoint Presentation</vt:lpstr>
      <vt:lpstr>Use modern, agile techniques to build prototypes and rapidly iterate</vt:lpstr>
      <vt:lpstr>This has lead us to challenge some of the ways government operates…</vt:lpstr>
      <vt:lpstr>Changing our approach to suppliers</vt:lpstr>
      <vt:lpstr>Transforming our supplier base from this…</vt:lpstr>
      <vt:lpstr>To this…</vt:lpstr>
      <vt:lpstr>Changing the way project funding works</vt:lpstr>
      <vt:lpstr>Governance models that work alongside agile delivery</vt:lpstr>
      <vt:lpstr>Standards for best practice that iterate over time</vt:lpstr>
      <vt:lpstr>These are the ways modern digital organisations operate - some of it has been new to government</vt:lpstr>
      <vt:lpstr>GOV.UK 25 redesigned services GOV.UK Verify Performance Platform  Assisted digital support Digital skills in government Digital Marketplace Better, cheaper technology Saved billions</vt:lpstr>
      <vt:lpstr> 2. How we’ve applied it to identity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mean by user research?</vt:lpstr>
      <vt:lpstr>What do we mean by user research?</vt:lpstr>
      <vt:lpstr> What do we mean by user research? </vt:lpstr>
      <vt:lpstr> What do we mean by user research? </vt:lpstr>
      <vt:lpstr>It’s about what people do, not what they say</vt:lpstr>
      <vt:lpstr>PowerPoint Presentation</vt:lpstr>
      <vt:lpstr>Why do user research for GOV.UK Verify?</vt:lpstr>
      <vt:lpstr>Why do user research for GOV.UK Verify? </vt:lpstr>
      <vt:lpstr> Why do user research for GOV.UK Verify? </vt:lpstr>
      <vt:lpstr> 3. The market in identity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eIDAS &amp; what happens next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Losch</dc:creator>
  <cp:lastModifiedBy>Robert Losch</cp:lastModifiedBy>
  <cp:revision>3</cp:revision>
  <dcterms:modified xsi:type="dcterms:W3CDTF">2015-11-30T08:03:54Z</dcterms:modified>
</cp:coreProperties>
</file>