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30" r:id="rId2"/>
  </p:sldMasterIdLst>
  <p:notesMasterIdLst>
    <p:notesMasterId r:id="rId25"/>
  </p:notesMasterIdLst>
  <p:sldIdLst>
    <p:sldId id="256" r:id="rId3"/>
    <p:sldId id="279" r:id="rId4"/>
    <p:sldId id="257" r:id="rId5"/>
    <p:sldId id="278" r:id="rId6"/>
    <p:sldId id="258" r:id="rId7"/>
    <p:sldId id="274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7" r:id="rId18"/>
    <p:sldId id="270" r:id="rId19"/>
    <p:sldId id="280" r:id="rId20"/>
    <p:sldId id="281" r:id="rId21"/>
    <p:sldId id="282" r:id="rId22"/>
    <p:sldId id="283" r:id="rId23"/>
    <p:sldId id="272" r:id="rId2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69AC"/>
    <a:srgbClr val="1587D4"/>
    <a:srgbClr val="1D6FB1"/>
    <a:srgbClr val="D8F1FA"/>
    <a:srgbClr val="B9EBFA"/>
    <a:srgbClr val="1086D7"/>
    <a:srgbClr val="CC0000"/>
    <a:srgbClr val="FFA7A7"/>
    <a:srgbClr val="FFAF1F"/>
    <a:srgbClr val="51A5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49" autoAdjust="0"/>
    <p:restoredTop sz="83638" autoAdjust="0"/>
  </p:normalViewPr>
  <p:slideViewPr>
    <p:cSldViewPr snapToGrid="0">
      <p:cViewPr varScale="1">
        <p:scale>
          <a:sx n="94" d="100"/>
          <a:sy n="94" d="100"/>
        </p:scale>
        <p:origin x="-31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3246E4-B8C2-4515-8691-8436271E9174}" type="doc">
      <dgm:prSet loTypeId="urn:microsoft.com/office/officeart/2005/8/layout/hierarchy4" loCatId="hierarchy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nl-BE"/>
        </a:p>
      </dgm:t>
    </dgm:pt>
    <dgm:pt modelId="{F3648DA4-8BE1-4228-94B5-80D411449498}">
      <dgm:prSet phldrT="[Text]"/>
      <dgm:spPr>
        <a:solidFill>
          <a:schemeClr val="accent5">
            <a:lumMod val="25000"/>
            <a:alpha val="80000"/>
          </a:schemeClr>
        </a:solidFill>
      </dgm:spPr>
      <dgm:t>
        <a:bodyPr/>
        <a:lstStyle/>
        <a:p>
          <a:r>
            <a:rPr lang="en-GB" noProof="0" dirty="0" smtClean="0"/>
            <a:t>eIDAS Regulation</a:t>
          </a:r>
          <a:endParaRPr lang="en-GB" noProof="0" dirty="0"/>
        </a:p>
      </dgm:t>
    </dgm:pt>
    <dgm:pt modelId="{7ADA5222-4358-4070-B122-14179C98046F}" type="parTrans" cxnId="{03B3F8EB-C34C-48AD-8A26-AAE09979A870}">
      <dgm:prSet/>
      <dgm:spPr/>
      <dgm:t>
        <a:bodyPr/>
        <a:lstStyle/>
        <a:p>
          <a:endParaRPr lang="en-GB" noProof="0" dirty="0"/>
        </a:p>
      </dgm:t>
    </dgm:pt>
    <dgm:pt modelId="{3FE0F7D3-342C-4F16-985B-8D53B47B6692}" type="sibTrans" cxnId="{03B3F8EB-C34C-48AD-8A26-AAE09979A870}">
      <dgm:prSet/>
      <dgm:spPr/>
      <dgm:t>
        <a:bodyPr/>
        <a:lstStyle/>
        <a:p>
          <a:endParaRPr lang="en-GB" noProof="0" dirty="0"/>
        </a:p>
      </dgm:t>
    </dgm:pt>
    <dgm:pt modelId="{A4BF5659-A8D7-46EC-ACB8-3E3B3C082C22}">
      <dgm:prSet phldrT="[Text]"/>
      <dgm:spPr>
        <a:solidFill>
          <a:schemeClr val="tx2">
            <a:lumMod val="85000"/>
            <a:lumOff val="15000"/>
            <a:alpha val="70000"/>
          </a:schemeClr>
        </a:solidFill>
      </dgm:spPr>
      <dgm:t>
        <a:bodyPr/>
        <a:lstStyle/>
        <a:p>
          <a:r>
            <a:rPr lang="en-GB" noProof="0" dirty="0" smtClean="0"/>
            <a:t>eID</a:t>
          </a:r>
          <a:endParaRPr lang="en-GB" noProof="0" dirty="0"/>
        </a:p>
      </dgm:t>
    </dgm:pt>
    <dgm:pt modelId="{669837C3-AD80-40D2-B10C-EC58542FA1D6}" type="parTrans" cxnId="{74926C76-C9BF-4646-A4D9-A97987EE8004}">
      <dgm:prSet/>
      <dgm:spPr/>
      <dgm:t>
        <a:bodyPr/>
        <a:lstStyle/>
        <a:p>
          <a:endParaRPr lang="en-GB" noProof="0" dirty="0"/>
        </a:p>
      </dgm:t>
    </dgm:pt>
    <dgm:pt modelId="{65C46579-1FAB-4CF1-8E9B-E6F4B3A1B2B2}" type="sibTrans" cxnId="{74926C76-C9BF-4646-A4D9-A97987EE8004}">
      <dgm:prSet/>
      <dgm:spPr/>
      <dgm:t>
        <a:bodyPr/>
        <a:lstStyle/>
        <a:p>
          <a:endParaRPr lang="en-GB" noProof="0" dirty="0"/>
        </a:p>
      </dgm:t>
    </dgm:pt>
    <dgm:pt modelId="{5178FBC4-2B8F-4A23-8AD3-9798F58CCBEE}">
      <dgm:prSet phldrT="[Text]"/>
      <dgm:spPr/>
      <dgm:t>
        <a:bodyPr/>
        <a:lstStyle/>
        <a:p>
          <a:r>
            <a:rPr lang="en-GB" noProof="0" dirty="0" smtClean="0"/>
            <a:t>Trust services</a:t>
          </a:r>
          <a:endParaRPr lang="en-GB" noProof="0" dirty="0"/>
        </a:p>
      </dgm:t>
    </dgm:pt>
    <dgm:pt modelId="{B20B2191-60DA-4056-94B4-8F2D93A62C87}" type="parTrans" cxnId="{211D3363-E2B5-4E7C-856C-DCA1032F2C29}">
      <dgm:prSet/>
      <dgm:spPr/>
      <dgm:t>
        <a:bodyPr/>
        <a:lstStyle/>
        <a:p>
          <a:endParaRPr lang="en-GB" noProof="0" dirty="0"/>
        </a:p>
      </dgm:t>
    </dgm:pt>
    <dgm:pt modelId="{D52C6ABB-3983-4BB0-A424-787A596EFF2C}" type="sibTrans" cxnId="{211D3363-E2B5-4E7C-856C-DCA1032F2C29}">
      <dgm:prSet/>
      <dgm:spPr/>
      <dgm:t>
        <a:bodyPr/>
        <a:lstStyle/>
        <a:p>
          <a:endParaRPr lang="en-GB" noProof="0" dirty="0"/>
        </a:p>
      </dgm:t>
    </dgm:pt>
    <dgm:pt modelId="{09967CBF-0A62-40CC-A420-28B759AECF0C}">
      <dgm:prSet phldrT="[Text]"/>
      <dgm:spPr>
        <a:solidFill>
          <a:schemeClr val="accent4">
            <a:lumMod val="75000"/>
            <a:lumOff val="25000"/>
            <a:alpha val="50000"/>
          </a:schemeClr>
        </a:solidFill>
      </dgm:spPr>
      <dgm:t>
        <a:bodyPr/>
        <a:lstStyle/>
        <a:p>
          <a:r>
            <a:rPr lang="en-GB" noProof="0" dirty="0" smtClean="0">
              <a:solidFill>
                <a:schemeClr val="tx1"/>
              </a:solidFill>
            </a:rPr>
            <a:t>Mutual recognition</a:t>
          </a:r>
          <a:endParaRPr lang="en-GB" noProof="0" dirty="0">
            <a:solidFill>
              <a:schemeClr val="tx1"/>
            </a:solidFill>
          </a:endParaRPr>
        </a:p>
      </dgm:t>
    </dgm:pt>
    <dgm:pt modelId="{61A4B7A0-5EDB-4CC2-81CE-8B351652BB48}" type="parTrans" cxnId="{735EAD8A-C90C-4CB2-8097-B0477F948DDF}">
      <dgm:prSet/>
      <dgm:spPr/>
      <dgm:t>
        <a:bodyPr/>
        <a:lstStyle/>
        <a:p>
          <a:endParaRPr lang="en-GB" noProof="0" dirty="0"/>
        </a:p>
      </dgm:t>
    </dgm:pt>
    <dgm:pt modelId="{FEA77114-0176-42F1-AC74-484C1C46DF05}" type="sibTrans" cxnId="{735EAD8A-C90C-4CB2-8097-B0477F948DDF}">
      <dgm:prSet/>
      <dgm:spPr/>
      <dgm:t>
        <a:bodyPr/>
        <a:lstStyle/>
        <a:p>
          <a:endParaRPr lang="en-GB" noProof="0" dirty="0"/>
        </a:p>
      </dgm:t>
    </dgm:pt>
    <dgm:pt modelId="{D948F78E-3AAC-4708-A4BE-29F6C26A0BE0}">
      <dgm:prSet phldrT="[Text]"/>
      <dgm:spPr>
        <a:solidFill>
          <a:schemeClr val="accent4">
            <a:lumMod val="65000"/>
            <a:lumOff val="35000"/>
            <a:alpha val="30000"/>
          </a:schemeClr>
        </a:solidFill>
      </dgm:spPr>
      <dgm:t>
        <a:bodyPr/>
        <a:lstStyle/>
        <a:p>
          <a:r>
            <a:rPr lang="en-GB" noProof="0" dirty="0" smtClean="0">
              <a:solidFill>
                <a:schemeClr val="tx1"/>
              </a:solidFill>
            </a:rPr>
            <a:t>Notification process</a:t>
          </a:r>
          <a:endParaRPr lang="en-GB" noProof="0" dirty="0">
            <a:solidFill>
              <a:schemeClr val="tx1"/>
            </a:solidFill>
          </a:endParaRPr>
        </a:p>
      </dgm:t>
    </dgm:pt>
    <dgm:pt modelId="{51281991-6EFD-41B9-AC7F-4FC6F62C1394}" type="parTrans" cxnId="{67E163B1-F581-4962-868F-586DACC6C4A5}">
      <dgm:prSet/>
      <dgm:spPr/>
      <dgm:t>
        <a:bodyPr/>
        <a:lstStyle/>
        <a:p>
          <a:endParaRPr lang="en-GB" noProof="0" dirty="0"/>
        </a:p>
      </dgm:t>
    </dgm:pt>
    <dgm:pt modelId="{AFAC1A5D-1BE3-4C56-97B6-5D530CCDA6BD}" type="sibTrans" cxnId="{67E163B1-F581-4962-868F-586DACC6C4A5}">
      <dgm:prSet/>
      <dgm:spPr/>
      <dgm:t>
        <a:bodyPr/>
        <a:lstStyle/>
        <a:p>
          <a:endParaRPr lang="en-GB" noProof="0" dirty="0"/>
        </a:p>
      </dgm:t>
    </dgm:pt>
    <dgm:pt modelId="{29B18712-AEE6-4F7C-9F36-10634091E59D}">
      <dgm:prSet phldrT="[Text]"/>
      <dgm:spPr/>
      <dgm:t>
        <a:bodyPr/>
        <a:lstStyle/>
        <a:p>
          <a:r>
            <a:rPr lang="en-GB" noProof="0" dirty="0" smtClean="0">
              <a:solidFill>
                <a:schemeClr val="tx1"/>
              </a:solidFill>
            </a:rPr>
            <a:t>eSignatures</a:t>
          </a:r>
          <a:endParaRPr lang="en-GB" noProof="0" dirty="0">
            <a:solidFill>
              <a:schemeClr val="tx1"/>
            </a:solidFill>
          </a:endParaRPr>
        </a:p>
      </dgm:t>
    </dgm:pt>
    <dgm:pt modelId="{6DF4E9D5-97AF-46C6-BD70-8F28C54CFFF6}" type="parTrans" cxnId="{B69A1E47-9EAF-4AB2-92D2-9F4BCDC7A2B1}">
      <dgm:prSet/>
      <dgm:spPr/>
      <dgm:t>
        <a:bodyPr/>
        <a:lstStyle/>
        <a:p>
          <a:endParaRPr lang="en-GB" noProof="0" dirty="0"/>
        </a:p>
      </dgm:t>
    </dgm:pt>
    <dgm:pt modelId="{87BC12E6-5973-4E60-A15D-00BC3668B0B1}" type="sibTrans" cxnId="{B69A1E47-9EAF-4AB2-92D2-9F4BCDC7A2B1}">
      <dgm:prSet/>
      <dgm:spPr/>
      <dgm:t>
        <a:bodyPr/>
        <a:lstStyle/>
        <a:p>
          <a:endParaRPr lang="en-GB" noProof="0" dirty="0"/>
        </a:p>
      </dgm:t>
    </dgm:pt>
    <dgm:pt modelId="{FF127BEA-6C67-4AA1-925E-46EFD5DECF48}">
      <dgm:prSet phldrT="[Text]"/>
      <dgm:spPr/>
      <dgm:t>
        <a:bodyPr/>
        <a:lstStyle/>
        <a:p>
          <a:r>
            <a:rPr lang="en-GB" noProof="0" dirty="0" smtClean="0">
              <a:solidFill>
                <a:schemeClr val="tx1"/>
              </a:solidFill>
            </a:rPr>
            <a:t>eSeals</a:t>
          </a:r>
          <a:endParaRPr lang="en-GB" noProof="0" dirty="0">
            <a:solidFill>
              <a:schemeClr val="tx1"/>
            </a:solidFill>
          </a:endParaRPr>
        </a:p>
      </dgm:t>
    </dgm:pt>
    <dgm:pt modelId="{D01E7965-0CB9-46C1-8D06-0487EC35FEDB}" type="parTrans" cxnId="{709A22DC-282C-4BC5-B33A-B06F748B8958}">
      <dgm:prSet/>
      <dgm:spPr/>
      <dgm:t>
        <a:bodyPr/>
        <a:lstStyle/>
        <a:p>
          <a:endParaRPr lang="en-GB" noProof="0" dirty="0"/>
        </a:p>
      </dgm:t>
    </dgm:pt>
    <dgm:pt modelId="{1AB4F864-3F62-4DBB-8CF5-461A616381D5}" type="sibTrans" cxnId="{709A22DC-282C-4BC5-B33A-B06F748B8958}">
      <dgm:prSet/>
      <dgm:spPr/>
      <dgm:t>
        <a:bodyPr/>
        <a:lstStyle/>
        <a:p>
          <a:endParaRPr lang="en-GB" noProof="0" dirty="0"/>
        </a:p>
      </dgm:t>
    </dgm:pt>
    <dgm:pt modelId="{380548A9-C4C8-4AB7-82AB-EFF343005281}">
      <dgm:prSet phldrT="[Text]"/>
      <dgm:spPr/>
      <dgm:t>
        <a:bodyPr/>
        <a:lstStyle/>
        <a:p>
          <a:r>
            <a:rPr lang="en-GB" noProof="0" dirty="0" smtClean="0">
              <a:solidFill>
                <a:schemeClr val="tx1"/>
              </a:solidFill>
            </a:rPr>
            <a:t>Time stamp</a:t>
          </a:r>
          <a:endParaRPr lang="en-GB" noProof="0" dirty="0">
            <a:solidFill>
              <a:schemeClr val="tx1"/>
            </a:solidFill>
          </a:endParaRPr>
        </a:p>
      </dgm:t>
    </dgm:pt>
    <dgm:pt modelId="{27D867C4-063F-401F-A6B6-CF4365107C75}" type="parTrans" cxnId="{F7C17A8A-D133-4007-AE33-F843A0024A2A}">
      <dgm:prSet/>
      <dgm:spPr/>
      <dgm:t>
        <a:bodyPr/>
        <a:lstStyle/>
        <a:p>
          <a:endParaRPr lang="en-GB" noProof="0" dirty="0"/>
        </a:p>
      </dgm:t>
    </dgm:pt>
    <dgm:pt modelId="{1F415AFB-EF57-4612-A391-CE3E06C0769E}" type="sibTrans" cxnId="{F7C17A8A-D133-4007-AE33-F843A0024A2A}">
      <dgm:prSet/>
      <dgm:spPr/>
      <dgm:t>
        <a:bodyPr/>
        <a:lstStyle/>
        <a:p>
          <a:endParaRPr lang="en-GB" noProof="0" dirty="0"/>
        </a:p>
      </dgm:t>
    </dgm:pt>
    <dgm:pt modelId="{AC1F5B48-376E-47F3-8FE5-D8DFDE32F91E}">
      <dgm:prSet phldrT="[Text]"/>
      <dgm:spPr/>
      <dgm:t>
        <a:bodyPr/>
        <a:lstStyle/>
        <a:p>
          <a:r>
            <a:rPr lang="en-GB" noProof="0" dirty="0" smtClean="0">
              <a:solidFill>
                <a:schemeClr val="tx1"/>
              </a:solidFill>
            </a:rPr>
            <a:t>Website </a:t>
          </a:r>
          <a:r>
            <a:rPr lang="en-GB" noProof="0" dirty="0" err="1" smtClean="0">
              <a:solidFill>
                <a:schemeClr val="tx1"/>
              </a:solidFill>
            </a:rPr>
            <a:t>authen-tication</a:t>
          </a:r>
          <a:endParaRPr lang="en-GB" noProof="0" dirty="0">
            <a:solidFill>
              <a:schemeClr val="tx1"/>
            </a:solidFill>
          </a:endParaRPr>
        </a:p>
      </dgm:t>
    </dgm:pt>
    <dgm:pt modelId="{4CF5DE30-9DCC-4125-ABAC-60036BDB0F01}" type="parTrans" cxnId="{79042998-3F5D-42BC-A185-2940E2D8C989}">
      <dgm:prSet/>
      <dgm:spPr/>
      <dgm:t>
        <a:bodyPr/>
        <a:lstStyle/>
        <a:p>
          <a:endParaRPr lang="en-GB" noProof="0" dirty="0"/>
        </a:p>
      </dgm:t>
    </dgm:pt>
    <dgm:pt modelId="{7697587F-CEBB-4D9B-857E-E0F745DA8145}" type="sibTrans" cxnId="{79042998-3F5D-42BC-A185-2940E2D8C989}">
      <dgm:prSet/>
      <dgm:spPr/>
      <dgm:t>
        <a:bodyPr/>
        <a:lstStyle/>
        <a:p>
          <a:endParaRPr lang="en-GB" noProof="0" dirty="0"/>
        </a:p>
      </dgm:t>
    </dgm:pt>
    <dgm:pt modelId="{BD15913A-5674-4EE5-9B1B-4638E9A00242}">
      <dgm:prSet phldrT="[Text]"/>
      <dgm:spPr/>
      <dgm:t>
        <a:bodyPr/>
        <a:lstStyle/>
        <a:p>
          <a:r>
            <a:rPr lang="en-GB" noProof="0" dirty="0" smtClean="0">
              <a:solidFill>
                <a:schemeClr val="tx1"/>
              </a:solidFill>
            </a:rPr>
            <a:t>Electronic registered delivery</a:t>
          </a:r>
          <a:endParaRPr lang="en-GB" noProof="0" dirty="0">
            <a:solidFill>
              <a:schemeClr val="tx1"/>
            </a:solidFill>
          </a:endParaRPr>
        </a:p>
      </dgm:t>
    </dgm:pt>
    <dgm:pt modelId="{10B31826-E2E4-4677-A857-CA605EA86C67}" type="parTrans" cxnId="{D2192092-4408-4A9F-BEE7-B5B9C46DC2D5}">
      <dgm:prSet/>
      <dgm:spPr/>
      <dgm:t>
        <a:bodyPr/>
        <a:lstStyle/>
        <a:p>
          <a:endParaRPr lang="en-GB" noProof="0" dirty="0"/>
        </a:p>
      </dgm:t>
    </dgm:pt>
    <dgm:pt modelId="{96CDF886-CF81-47D1-8F52-39A0D7EAC2E3}" type="sibTrans" cxnId="{D2192092-4408-4A9F-BEE7-B5B9C46DC2D5}">
      <dgm:prSet/>
      <dgm:spPr/>
      <dgm:t>
        <a:bodyPr/>
        <a:lstStyle/>
        <a:p>
          <a:endParaRPr lang="en-GB" noProof="0" dirty="0"/>
        </a:p>
      </dgm:t>
    </dgm:pt>
    <dgm:pt modelId="{3C737D5C-36E9-4C8E-A003-8129F7555619}">
      <dgm:prSet phldrT="[Text]"/>
      <dgm:spPr/>
      <dgm:t>
        <a:bodyPr/>
        <a:lstStyle/>
        <a:p>
          <a:r>
            <a:rPr lang="en-GB" noProof="0" dirty="0" smtClean="0">
              <a:solidFill>
                <a:schemeClr val="tx1"/>
              </a:solidFill>
            </a:rPr>
            <a:t>Trusted </a:t>
          </a:r>
          <a:br>
            <a:rPr lang="en-GB" noProof="0" dirty="0" smtClean="0">
              <a:solidFill>
                <a:schemeClr val="tx1"/>
              </a:solidFill>
            </a:rPr>
          </a:br>
          <a:r>
            <a:rPr lang="en-GB" noProof="0" dirty="0" smtClean="0">
              <a:solidFill>
                <a:schemeClr val="tx1"/>
              </a:solidFill>
            </a:rPr>
            <a:t>lists</a:t>
          </a:r>
          <a:endParaRPr lang="en-GB" noProof="0" dirty="0">
            <a:solidFill>
              <a:schemeClr val="tx1"/>
            </a:solidFill>
          </a:endParaRPr>
        </a:p>
      </dgm:t>
    </dgm:pt>
    <dgm:pt modelId="{7AB1DE86-C84F-48B0-8A0F-E11A0C2147AC}" type="parTrans" cxnId="{5D50D1CD-67B3-423C-AF88-2270A2359AEC}">
      <dgm:prSet/>
      <dgm:spPr/>
      <dgm:t>
        <a:bodyPr/>
        <a:lstStyle/>
        <a:p>
          <a:endParaRPr lang="en-GB" noProof="0" dirty="0"/>
        </a:p>
      </dgm:t>
    </dgm:pt>
    <dgm:pt modelId="{B2724A77-0BC2-4B2E-8EA6-9F2119208378}" type="sibTrans" cxnId="{5D50D1CD-67B3-423C-AF88-2270A2359AEC}">
      <dgm:prSet/>
      <dgm:spPr/>
      <dgm:t>
        <a:bodyPr/>
        <a:lstStyle/>
        <a:p>
          <a:endParaRPr lang="en-GB" noProof="0" dirty="0"/>
        </a:p>
      </dgm:t>
    </dgm:pt>
    <dgm:pt modelId="{85D094CD-C47F-4964-8636-A6E997877C49}">
      <dgm:prSet phldrT="[Text]"/>
      <dgm:spPr/>
      <dgm:t>
        <a:bodyPr/>
        <a:lstStyle/>
        <a:p>
          <a:r>
            <a:rPr lang="en-GB" noProof="0" dirty="0" smtClean="0">
              <a:solidFill>
                <a:schemeClr val="tx1"/>
              </a:solidFill>
            </a:rPr>
            <a:t>QSCD</a:t>
          </a:r>
          <a:endParaRPr lang="en-GB" noProof="0" dirty="0">
            <a:solidFill>
              <a:schemeClr val="tx1"/>
            </a:solidFill>
          </a:endParaRPr>
        </a:p>
      </dgm:t>
    </dgm:pt>
    <dgm:pt modelId="{EB6189AC-12B6-4BB8-8A7C-8C70723AC6C2}" type="parTrans" cxnId="{3FAE16E8-6899-4046-A55F-2BE8306E1F22}">
      <dgm:prSet/>
      <dgm:spPr/>
      <dgm:t>
        <a:bodyPr/>
        <a:lstStyle/>
        <a:p>
          <a:endParaRPr lang="en-GB" noProof="0" dirty="0"/>
        </a:p>
      </dgm:t>
    </dgm:pt>
    <dgm:pt modelId="{517D3D1D-ABF1-4670-972B-B70392F82009}" type="sibTrans" cxnId="{3FAE16E8-6899-4046-A55F-2BE8306E1F22}">
      <dgm:prSet/>
      <dgm:spPr/>
      <dgm:t>
        <a:bodyPr/>
        <a:lstStyle/>
        <a:p>
          <a:endParaRPr lang="en-GB" noProof="0" dirty="0"/>
        </a:p>
      </dgm:t>
    </dgm:pt>
    <dgm:pt modelId="{CEDA9C4B-FE5C-414E-ACA0-B3827E0F58D3}">
      <dgm:prSet phldrT="[Text]"/>
      <dgm:spPr/>
      <dgm:t>
        <a:bodyPr/>
        <a:lstStyle/>
        <a:p>
          <a:r>
            <a:rPr lang="en-GB" noProof="0" dirty="0" smtClean="0">
              <a:solidFill>
                <a:schemeClr val="tx1"/>
              </a:solidFill>
            </a:rPr>
            <a:t>Liability</a:t>
          </a:r>
          <a:endParaRPr lang="en-GB" noProof="0" dirty="0">
            <a:solidFill>
              <a:schemeClr val="tx1"/>
            </a:solidFill>
          </a:endParaRPr>
        </a:p>
      </dgm:t>
    </dgm:pt>
    <dgm:pt modelId="{DFF627FA-6EC2-4313-B797-251E42987EAD}" type="parTrans" cxnId="{728D88E4-0D9D-44F4-B6EC-FBA6E606C14F}">
      <dgm:prSet/>
      <dgm:spPr/>
      <dgm:t>
        <a:bodyPr/>
        <a:lstStyle/>
        <a:p>
          <a:endParaRPr lang="en-GB" noProof="0" dirty="0"/>
        </a:p>
      </dgm:t>
    </dgm:pt>
    <dgm:pt modelId="{91513D88-D343-431F-A551-4ED8D78BF1E4}" type="sibTrans" cxnId="{728D88E4-0D9D-44F4-B6EC-FBA6E606C14F}">
      <dgm:prSet/>
      <dgm:spPr/>
      <dgm:t>
        <a:bodyPr/>
        <a:lstStyle/>
        <a:p>
          <a:endParaRPr lang="en-GB" noProof="0" dirty="0"/>
        </a:p>
      </dgm:t>
    </dgm:pt>
    <dgm:pt modelId="{6FA21992-0968-4401-99ED-86FF2080437C}">
      <dgm:prSet phldrT="[Text]"/>
      <dgm:spPr/>
      <dgm:t>
        <a:bodyPr/>
        <a:lstStyle/>
        <a:p>
          <a:r>
            <a:rPr lang="en-GB" noProof="0" dirty="0" smtClean="0">
              <a:solidFill>
                <a:schemeClr val="tx1"/>
              </a:solidFill>
            </a:rPr>
            <a:t>TSP supervision</a:t>
          </a:r>
          <a:endParaRPr lang="en-GB" noProof="0" dirty="0">
            <a:solidFill>
              <a:schemeClr val="tx1"/>
            </a:solidFill>
          </a:endParaRPr>
        </a:p>
      </dgm:t>
    </dgm:pt>
    <dgm:pt modelId="{DCC7CF24-3A9A-4814-AAD5-790FE3511FA0}" type="parTrans" cxnId="{D097B2C2-F83E-4D16-974E-E7FE8BF9B627}">
      <dgm:prSet/>
      <dgm:spPr/>
      <dgm:t>
        <a:bodyPr/>
        <a:lstStyle/>
        <a:p>
          <a:endParaRPr lang="en-GB" noProof="0" dirty="0"/>
        </a:p>
      </dgm:t>
    </dgm:pt>
    <dgm:pt modelId="{6DE2B82F-091B-4F59-B08E-141B3CE0191F}" type="sibTrans" cxnId="{D097B2C2-F83E-4D16-974E-E7FE8BF9B627}">
      <dgm:prSet/>
      <dgm:spPr/>
      <dgm:t>
        <a:bodyPr/>
        <a:lstStyle/>
        <a:p>
          <a:endParaRPr lang="en-GB" noProof="0" dirty="0"/>
        </a:p>
      </dgm:t>
    </dgm:pt>
    <dgm:pt modelId="{F602DC5B-8F3F-43C4-A3CA-BB7E27F5B658}">
      <dgm:prSet phldrT="[Text]"/>
      <dgm:spPr/>
      <dgm:t>
        <a:bodyPr/>
        <a:lstStyle/>
        <a:p>
          <a:r>
            <a:rPr lang="en-GB" noProof="0" dirty="0" smtClean="0">
              <a:solidFill>
                <a:schemeClr val="tx1"/>
              </a:solidFill>
            </a:rPr>
            <a:t>Trust mark</a:t>
          </a:r>
          <a:endParaRPr lang="en-GB" noProof="0" dirty="0">
            <a:solidFill>
              <a:schemeClr val="tx1"/>
            </a:solidFill>
          </a:endParaRPr>
        </a:p>
      </dgm:t>
    </dgm:pt>
    <dgm:pt modelId="{3176DA78-2245-4BE4-8E43-1A9DAAE25BA3}" type="parTrans" cxnId="{78693948-ECC7-4CA8-8BBB-2CE2A9E633C9}">
      <dgm:prSet/>
      <dgm:spPr/>
      <dgm:t>
        <a:bodyPr/>
        <a:lstStyle/>
        <a:p>
          <a:endParaRPr lang="en-GB" noProof="0" dirty="0"/>
        </a:p>
      </dgm:t>
    </dgm:pt>
    <dgm:pt modelId="{747A749E-6E82-4213-8F91-B54B2A822B48}" type="sibTrans" cxnId="{78693948-ECC7-4CA8-8BBB-2CE2A9E633C9}">
      <dgm:prSet/>
      <dgm:spPr/>
      <dgm:t>
        <a:bodyPr/>
        <a:lstStyle/>
        <a:p>
          <a:endParaRPr lang="en-GB" noProof="0" dirty="0"/>
        </a:p>
      </dgm:t>
    </dgm:pt>
    <dgm:pt modelId="{77C6265A-8933-41F3-8412-C46A96B14740}">
      <dgm:prSet phldrT="[Text]"/>
      <dgm:spPr/>
      <dgm:t>
        <a:bodyPr/>
        <a:lstStyle/>
        <a:p>
          <a:r>
            <a:rPr lang="en-GB" noProof="0" dirty="0" smtClean="0">
              <a:solidFill>
                <a:schemeClr val="tx1"/>
              </a:solidFill>
            </a:rPr>
            <a:t>eSig/</a:t>
          </a:r>
          <a:r>
            <a:rPr lang="en-GB" noProof="0" dirty="0" err="1" smtClean="0">
              <a:solidFill>
                <a:schemeClr val="tx1"/>
              </a:solidFill>
            </a:rPr>
            <a:t>eSeals</a:t>
          </a:r>
          <a:r>
            <a:rPr lang="en-GB" noProof="0" dirty="0" smtClean="0">
              <a:solidFill>
                <a:schemeClr val="tx1"/>
              </a:solidFill>
            </a:rPr>
            <a:t> validation and preservation</a:t>
          </a:r>
          <a:endParaRPr lang="en-GB" noProof="0" dirty="0">
            <a:solidFill>
              <a:schemeClr val="tx1"/>
            </a:solidFill>
          </a:endParaRPr>
        </a:p>
      </dgm:t>
    </dgm:pt>
    <dgm:pt modelId="{237554E5-6FDE-4DF1-A68E-4AB11051D445}" type="parTrans" cxnId="{3F5B9548-AECF-49B1-851B-CF32E01A2830}">
      <dgm:prSet/>
      <dgm:spPr/>
      <dgm:t>
        <a:bodyPr/>
        <a:lstStyle/>
        <a:p>
          <a:endParaRPr lang="en-US"/>
        </a:p>
      </dgm:t>
    </dgm:pt>
    <dgm:pt modelId="{3B2ACB20-04A1-454B-A00A-8A33A502C2B7}" type="sibTrans" cxnId="{3F5B9548-AECF-49B1-851B-CF32E01A2830}">
      <dgm:prSet/>
      <dgm:spPr/>
      <dgm:t>
        <a:bodyPr/>
        <a:lstStyle/>
        <a:p>
          <a:endParaRPr lang="en-US"/>
        </a:p>
      </dgm:t>
    </dgm:pt>
    <dgm:pt modelId="{2A7CB720-D796-402A-8519-7B682EDCA35D}">
      <dgm:prSet phldrT="[Text]"/>
      <dgm:spPr>
        <a:solidFill>
          <a:schemeClr val="accent4">
            <a:lumMod val="65000"/>
            <a:lumOff val="35000"/>
            <a:alpha val="30000"/>
          </a:schemeClr>
        </a:solidFill>
      </dgm:spPr>
      <dgm:t>
        <a:bodyPr/>
        <a:lstStyle/>
        <a:p>
          <a:r>
            <a:rPr lang="en-GB" noProof="0" dirty="0" smtClean="0">
              <a:solidFill>
                <a:schemeClr val="tx1"/>
              </a:solidFill>
            </a:rPr>
            <a:t>Interoperability framework</a:t>
          </a:r>
          <a:endParaRPr lang="en-GB" noProof="0" dirty="0">
            <a:solidFill>
              <a:schemeClr val="tx1"/>
            </a:solidFill>
          </a:endParaRPr>
        </a:p>
      </dgm:t>
    </dgm:pt>
    <dgm:pt modelId="{B70AA200-9A20-43FF-AD4A-593E23A7AB68}" type="parTrans" cxnId="{492EBB97-74B8-4512-93BC-C5704255CFDC}">
      <dgm:prSet/>
      <dgm:spPr/>
      <dgm:t>
        <a:bodyPr/>
        <a:lstStyle/>
        <a:p>
          <a:endParaRPr lang="en-US"/>
        </a:p>
      </dgm:t>
    </dgm:pt>
    <dgm:pt modelId="{9F3BAF00-0B6A-4601-B85E-CC1622366FF8}" type="sibTrans" cxnId="{492EBB97-74B8-4512-93BC-C5704255CFDC}">
      <dgm:prSet/>
      <dgm:spPr/>
      <dgm:t>
        <a:bodyPr/>
        <a:lstStyle/>
        <a:p>
          <a:endParaRPr lang="en-US"/>
        </a:p>
      </dgm:t>
    </dgm:pt>
    <dgm:pt modelId="{01842F30-0F94-4785-BE17-F9E926408A0B}">
      <dgm:prSet phldrT="[Text]"/>
      <dgm:spPr>
        <a:solidFill>
          <a:schemeClr val="accent4">
            <a:lumMod val="75000"/>
            <a:lumOff val="25000"/>
            <a:alpha val="50000"/>
          </a:schemeClr>
        </a:solidFill>
      </dgm:spPr>
      <dgm:t>
        <a:bodyPr/>
        <a:lstStyle/>
        <a:p>
          <a:r>
            <a:rPr lang="en-GB" noProof="0" dirty="0" smtClean="0">
              <a:solidFill>
                <a:schemeClr val="tx1"/>
              </a:solidFill>
            </a:rPr>
            <a:t>Levels of Assurance</a:t>
          </a:r>
          <a:endParaRPr lang="en-GB" noProof="0" dirty="0">
            <a:solidFill>
              <a:schemeClr val="tx1"/>
            </a:solidFill>
          </a:endParaRPr>
        </a:p>
      </dgm:t>
    </dgm:pt>
    <dgm:pt modelId="{DBA26DEC-8D2F-4C46-BC16-57E721958529}" type="parTrans" cxnId="{74BB11C4-8E30-4822-9A75-5A7EA401EFEF}">
      <dgm:prSet/>
      <dgm:spPr/>
      <dgm:t>
        <a:bodyPr/>
        <a:lstStyle/>
        <a:p>
          <a:endParaRPr lang="en-US"/>
        </a:p>
      </dgm:t>
    </dgm:pt>
    <dgm:pt modelId="{5FE39234-E517-4F8D-A729-3060B731D756}" type="sibTrans" cxnId="{74BB11C4-8E30-4822-9A75-5A7EA401EFEF}">
      <dgm:prSet/>
      <dgm:spPr/>
      <dgm:t>
        <a:bodyPr/>
        <a:lstStyle/>
        <a:p>
          <a:endParaRPr lang="en-US"/>
        </a:p>
      </dgm:t>
    </dgm:pt>
    <dgm:pt modelId="{17751400-7E07-4A32-9101-D62E8F386C53}">
      <dgm:prSet/>
      <dgm:spPr/>
      <dgm:t>
        <a:bodyPr/>
        <a:lstStyle/>
        <a:p>
          <a:r>
            <a:rPr lang="fr-FR" dirty="0" err="1" smtClean="0">
              <a:solidFill>
                <a:schemeClr val="tx1"/>
              </a:solidFill>
            </a:rPr>
            <a:t>Breach</a:t>
          </a:r>
          <a:r>
            <a:rPr lang="fr-FR" dirty="0" smtClean="0">
              <a:solidFill>
                <a:schemeClr val="tx1"/>
              </a:solidFill>
            </a:rPr>
            <a:t> notification</a:t>
          </a:r>
          <a:endParaRPr lang="en-US" dirty="0">
            <a:solidFill>
              <a:schemeClr val="tx1"/>
            </a:solidFill>
          </a:endParaRPr>
        </a:p>
      </dgm:t>
    </dgm:pt>
    <dgm:pt modelId="{3BE1DA71-0CAA-433C-AFE5-9CE9ED1AB129}" type="parTrans" cxnId="{88291423-595B-437C-94DE-7E940B10232D}">
      <dgm:prSet/>
      <dgm:spPr/>
      <dgm:t>
        <a:bodyPr/>
        <a:lstStyle/>
        <a:p>
          <a:endParaRPr lang="en-US"/>
        </a:p>
      </dgm:t>
    </dgm:pt>
    <dgm:pt modelId="{0F6C2E26-710E-4B8F-9290-A5187F5CECD8}" type="sibTrans" cxnId="{88291423-595B-437C-94DE-7E940B10232D}">
      <dgm:prSet/>
      <dgm:spPr/>
      <dgm:t>
        <a:bodyPr/>
        <a:lstStyle/>
        <a:p>
          <a:endParaRPr lang="en-US"/>
        </a:p>
      </dgm:t>
    </dgm:pt>
    <dgm:pt modelId="{809077CD-DCD9-4F5C-AF3C-B8C50DB3D530}" type="pres">
      <dgm:prSet presAssocID="{133246E4-B8C2-4515-8691-8436271E917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l-BE"/>
        </a:p>
      </dgm:t>
    </dgm:pt>
    <dgm:pt modelId="{925E260E-C854-4FA5-BE36-9B82565D6F60}" type="pres">
      <dgm:prSet presAssocID="{F3648DA4-8BE1-4228-94B5-80D411449498}" presName="vertOne" presStyleCnt="0"/>
      <dgm:spPr/>
    </dgm:pt>
    <dgm:pt modelId="{F225FEFA-3280-42C9-B678-04A137510897}" type="pres">
      <dgm:prSet presAssocID="{F3648DA4-8BE1-4228-94B5-80D41144949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FCC54FF6-9D27-4BA7-8B1C-7C30A46A7914}" type="pres">
      <dgm:prSet presAssocID="{F3648DA4-8BE1-4228-94B5-80D411449498}" presName="parTransOne" presStyleCnt="0"/>
      <dgm:spPr/>
    </dgm:pt>
    <dgm:pt modelId="{74DDBA25-E706-4356-9EA1-45A86D461626}" type="pres">
      <dgm:prSet presAssocID="{F3648DA4-8BE1-4228-94B5-80D411449498}" presName="horzOne" presStyleCnt="0"/>
      <dgm:spPr/>
    </dgm:pt>
    <dgm:pt modelId="{7E97A64A-760F-43E5-BC01-6060D0FA30E6}" type="pres">
      <dgm:prSet presAssocID="{A4BF5659-A8D7-46EC-ACB8-3E3B3C082C22}" presName="vertTwo" presStyleCnt="0"/>
      <dgm:spPr/>
    </dgm:pt>
    <dgm:pt modelId="{1BDA7B9F-64BC-4311-B3FA-A8B816100694}" type="pres">
      <dgm:prSet presAssocID="{A4BF5659-A8D7-46EC-ACB8-3E3B3C082C22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F957383B-3272-4C79-A3D3-D775E0062A7D}" type="pres">
      <dgm:prSet presAssocID="{A4BF5659-A8D7-46EC-ACB8-3E3B3C082C22}" presName="parTransTwo" presStyleCnt="0"/>
      <dgm:spPr/>
    </dgm:pt>
    <dgm:pt modelId="{B467597D-684A-4132-BCA3-6C308CFD2F6F}" type="pres">
      <dgm:prSet presAssocID="{A4BF5659-A8D7-46EC-ACB8-3E3B3C082C22}" presName="horzTwo" presStyleCnt="0"/>
      <dgm:spPr/>
    </dgm:pt>
    <dgm:pt modelId="{4810B29D-C5A0-434B-91E1-0B373E934468}" type="pres">
      <dgm:prSet presAssocID="{09967CBF-0A62-40CC-A420-28B759AECF0C}" presName="vertThree" presStyleCnt="0"/>
      <dgm:spPr/>
    </dgm:pt>
    <dgm:pt modelId="{68F80E2F-F276-4B68-A43C-3780967C1478}" type="pres">
      <dgm:prSet presAssocID="{09967CBF-0A62-40CC-A420-28B759AECF0C}" presName="txThree" presStyleLbl="node3" presStyleIdx="0" presStyleCnt="8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CA69DDC0-AF20-40A9-A3F3-B9E9C893AF14}" type="pres">
      <dgm:prSet presAssocID="{09967CBF-0A62-40CC-A420-28B759AECF0C}" presName="parTransThree" presStyleCnt="0"/>
      <dgm:spPr/>
    </dgm:pt>
    <dgm:pt modelId="{7078CE36-E7D5-4C39-85C4-CA2A1AD8B881}" type="pres">
      <dgm:prSet presAssocID="{09967CBF-0A62-40CC-A420-28B759AECF0C}" presName="horzThree" presStyleCnt="0"/>
      <dgm:spPr/>
    </dgm:pt>
    <dgm:pt modelId="{B543A082-546A-4F02-920A-1CC722451B68}" type="pres">
      <dgm:prSet presAssocID="{D948F78E-3AAC-4708-A4BE-29F6C26A0BE0}" presName="vertFour" presStyleCnt="0">
        <dgm:presLayoutVars>
          <dgm:chPref val="3"/>
        </dgm:presLayoutVars>
      </dgm:prSet>
      <dgm:spPr/>
    </dgm:pt>
    <dgm:pt modelId="{5B77DE4A-AF01-46D9-944C-A9008A8C2113}" type="pres">
      <dgm:prSet presAssocID="{D948F78E-3AAC-4708-A4BE-29F6C26A0BE0}" presName="txFour" presStyleLbl="node4" presStyleIdx="0" presStyleCnt="8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787E39B0-4E1E-4B38-A8A8-AE75F317DBF7}" type="pres">
      <dgm:prSet presAssocID="{D948F78E-3AAC-4708-A4BE-29F6C26A0BE0}" presName="horzFour" presStyleCnt="0"/>
      <dgm:spPr/>
    </dgm:pt>
    <dgm:pt modelId="{718ACC8C-2AEA-48C0-AEF7-13F84AF793B5}" type="pres">
      <dgm:prSet presAssocID="{FEA77114-0176-42F1-AC74-484C1C46DF05}" presName="sibSpaceThree" presStyleCnt="0"/>
      <dgm:spPr/>
    </dgm:pt>
    <dgm:pt modelId="{A8F07C0D-62CE-4834-94FE-A8D151F552D1}" type="pres">
      <dgm:prSet presAssocID="{01842F30-0F94-4785-BE17-F9E926408A0B}" presName="vertThree" presStyleCnt="0"/>
      <dgm:spPr/>
    </dgm:pt>
    <dgm:pt modelId="{0BE4101F-6FFC-4D1F-B506-00E103056BE9}" type="pres">
      <dgm:prSet presAssocID="{01842F30-0F94-4785-BE17-F9E926408A0B}" presName="txThree" presStyleLbl="node3" presStyleIdx="1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6CBA1F4-F930-45C1-B6E3-7465FB173E6B}" type="pres">
      <dgm:prSet presAssocID="{01842F30-0F94-4785-BE17-F9E926408A0B}" presName="parTransThree" presStyleCnt="0"/>
      <dgm:spPr/>
    </dgm:pt>
    <dgm:pt modelId="{D6660383-2333-467C-86A3-D7DD94533D19}" type="pres">
      <dgm:prSet presAssocID="{01842F30-0F94-4785-BE17-F9E926408A0B}" presName="horzThree" presStyleCnt="0"/>
      <dgm:spPr/>
    </dgm:pt>
    <dgm:pt modelId="{36B266CB-8EF9-4D86-B6E3-C2AB1C813BE4}" type="pres">
      <dgm:prSet presAssocID="{2A7CB720-D796-402A-8519-7B682EDCA35D}" presName="vertFour" presStyleCnt="0">
        <dgm:presLayoutVars>
          <dgm:chPref val="3"/>
        </dgm:presLayoutVars>
      </dgm:prSet>
      <dgm:spPr/>
    </dgm:pt>
    <dgm:pt modelId="{2F57F113-9DB0-4828-8D62-632BACF74BF6}" type="pres">
      <dgm:prSet presAssocID="{2A7CB720-D796-402A-8519-7B682EDCA35D}" presName="txFour" presStyleLbl="node4" presStyleIdx="1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76128FD-F0FE-4B00-A1C4-B3EE56902011}" type="pres">
      <dgm:prSet presAssocID="{2A7CB720-D796-402A-8519-7B682EDCA35D}" presName="horzFour" presStyleCnt="0"/>
      <dgm:spPr/>
    </dgm:pt>
    <dgm:pt modelId="{D7A68813-24ED-49A6-9A26-F371B39477B7}" type="pres">
      <dgm:prSet presAssocID="{65C46579-1FAB-4CF1-8E9B-E6F4B3A1B2B2}" presName="sibSpaceTwo" presStyleCnt="0"/>
      <dgm:spPr/>
    </dgm:pt>
    <dgm:pt modelId="{1C4B6943-C23B-4094-8B33-FAE2A16DD7F6}" type="pres">
      <dgm:prSet presAssocID="{5178FBC4-2B8F-4A23-8AD3-9798F58CCBEE}" presName="vertTwo" presStyleCnt="0"/>
      <dgm:spPr/>
    </dgm:pt>
    <dgm:pt modelId="{CE7043DE-CD02-4C21-99DD-DD0C8E51F947}" type="pres">
      <dgm:prSet presAssocID="{5178FBC4-2B8F-4A23-8AD3-9798F58CCBEE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EB64B279-F2E5-414B-96F6-79E7310FD17D}" type="pres">
      <dgm:prSet presAssocID="{5178FBC4-2B8F-4A23-8AD3-9798F58CCBEE}" presName="parTransTwo" presStyleCnt="0"/>
      <dgm:spPr/>
    </dgm:pt>
    <dgm:pt modelId="{1E5A441E-B26E-4B4E-AED8-64F0B84023B7}" type="pres">
      <dgm:prSet presAssocID="{5178FBC4-2B8F-4A23-8AD3-9798F58CCBEE}" presName="horzTwo" presStyleCnt="0"/>
      <dgm:spPr/>
    </dgm:pt>
    <dgm:pt modelId="{23320539-68C8-48A5-9E19-1FABA4C0F672}" type="pres">
      <dgm:prSet presAssocID="{29B18712-AEE6-4F7C-9F36-10634091E59D}" presName="vertThree" presStyleCnt="0"/>
      <dgm:spPr/>
    </dgm:pt>
    <dgm:pt modelId="{5814953B-27B8-4866-9021-C92B18F7E848}" type="pres">
      <dgm:prSet presAssocID="{29B18712-AEE6-4F7C-9F36-10634091E59D}" presName="txThree" presStyleLbl="node3" presStyleIdx="2" presStyleCnt="8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C4501E61-7982-4F22-A5BA-D35EBC2B682B}" type="pres">
      <dgm:prSet presAssocID="{29B18712-AEE6-4F7C-9F36-10634091E59D}" presName="parTransThree" presStyleCnt="0"/>
      <dgm:spPr/>
    </dgm:pt>
    <dgm:pt modelId="{2ED02EE8-6B81-4D12-B6DD-D67711C85649}" type="pres">
      <dgm:prSet presAssocID="{29B18712-AEE6-4F7C-9F36-10634091E59D}" presName="horzThree" presStyleCnt="0"/>
      <dgm:spPr/>
    </dgm:pt>
    <dgm:pt modelId="{5CBB512C-178C-4CDD-8860-AEE8ED4CA0DA}" type="pres">
      <dgm:prSet presAssocID="{3C737D5C-36E9-4C8E-A003-8129F7555619}" presName="vertFour" presStyleCnt="0">
        <dgm:presLayoutVars>
          <dgm:chPref val="3"/>
        </dgm:presLayoutVars>
      </dgm:prSet>
      <dgm:spPr/>
    </dgm:pt>
    <dgm:pt modelId="{217283E0-559B-410B-BE12-AEE0E8A16CA0}" type="pres">
      <dgm:prSet presAssocID="{3C737D5C-36E9-4C8E-A003-8129F7555619}" presName="txFour" presStyleLbl="node4" presStyleIdx="2" presStyleCnt="8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82A940C6-DD23-4892-9BFB-9DE8CED7E7AC}" type="pres">
      <dgm:prSet presAssocID="{3C737D5C-36E9-4C8E-A003-8129F7555619}" presName="horzFour" presStyleCnt="0"/>
      <dgm:spPr/>
    </dgm:pt>
    <dgm:pt modelId="{07C60A7D-6699-4866-86F7-CB03CA8001D0}" type="pres">
      <dgm:prSet presAssocID="{87BC12E6-5973-4E60-A15D-00BC3668B0B1}" presName="sibSpaceThree" presStyleCnt="0"/>
      <dgm:spPr/>
    </dgm:pt>
    <dgm:pt modelId="{3F73673B-F76A-435D-A603-E12EEE5119AE}" type="pres">
      <dgm:prSet presAssocID="{FF127BEA-6C67-4AA1-925E-46EFD5DECF48}" presName="vertThree" presStyleCnt="0"/>
      <dgm:spPr/>
    </dgm:pt>
    <dgm:pt modelId="{CB90CFA3-2F34-4613-9E71-12B2737C5941}" type="pres">
      <dgm:prSet presAssocID="{FF127BEA-6C67-4AA1-925E-46EFD5DECF48}" presName="txThree" presStyleLbl="node3" presStyleIdx="3" presStyleCnt="8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C776128E-7203-4E81-9508-18FC346A7786}" type="pres">
      <dgm:prSet presAssocID="{FF127BEA-6C67-4AA1-925E-46EFD5DECF48}" presName="parTransThree" presStyleCnt="0"/>
      <dgm:spPr/>
    </dgm:pt>
    <dgm:pt modelId="{E4CEC1AB-D06D-4A6C-9009-1EB83E9F6054}" type="pres">
      <dgm:prSet presAssocID="{FF127BEA-6C67-4AA1-925E-46EFD5DECF48}" presName="horzThree" presStyleCnt="0"/>
      <dgm:spPr/>
    </dgm:pt>
    <dgm:pt modelId="{BC29564B-3C51-4B57-AE83-FF047F59A756}" type="pres">
      <dgm:prSet presAssocID="{85D094CD-C47F-4964-8636-A6E997877C49}" presName="vertFour" presStyleCnt="0">
        <dgm:presLayoutVars>
          <dgm:chPref val="3"/>
        </dgm:presLayoutVars>
      </dgm:prSet>
      <dgm:spPr/>
    </dgm:pt>
    <dgm:pt modelId="{FBE84E0D-C178-492C-9923-FE94E197F986}" type="pres">
      <dgm:prSet presAssocID="{85D094CD-C47F-4964-8636-A6E997877C49}" presName="txFour" presStyleLbl="node4" presStyleIdx="3" presStyleCnt="8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94228E0B-D935-413A-BDD5-52B4593E76F0}" type="pres">
      <dgm:prSet presAssocID="{85D094CD-C47F-4964-8636-A6E997877C49}" presName="horzFour" presStyleCnt="0"/>
      <dgm:spPr/>
    </dgm:pt>
    <dgm:pt modelId="{F7B1219C-97FF-425A-8601-AB5B4C7F9750}" type="pres">
      <dgm:prSet presAssocID="{1AB4F864-3F62-4DBB-8CF5-461A616381D5}" presName="sibSpaceThree" presStyleCnt="0"/>
      <dgm:spPr/>
    </dgm:pt>
    <dgm:pt modelId="{938080C5-49EA-484B-A382-C85AE5D8F870}" type="pres">
      <dgm:prSet presAssocID="{380548A9-C4C8-4AB7-82AB-EFF343005281}" presName="vertThree" presStyleCnt="0"/>
      <dgm:spPr/>
    </dgm:pt>
    <dgm:pt modelId="{92DB6985-151F-4179-BAF4-0B711B6B257E}" type="pres">
      <dgm:prSet presAssocID="{380548A9-C4C8-4AB7-82AB-EFF343005281}" presName="txThree" presStyleLbl="node3" presStyleIdx="4" presStyleCnt="8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2CFE258B-0B5F-4F8C-8A3A-95D62F71620A}" type="pres">
      <dgm:prSet presAssocID="{380548A9-C4C8-4AB7-82AB-EFF343005281}" presName="parTransThree" presStyleCnt="0"/>
      <dgm:spPr/>
    </dgm:pt>
    <dgm:pt modelId="{2C1A238A-BF12-4679-97E1-7594FF31B841}" type="pres">
      <dgm:prSet presAssocID="{380548A9-C4C8-4AB7-82AB-EFF343005281}" presName="horzThree" presStyleCnt="0"/>
      <dgm:spPr/>
    </dgm:pt>
    <dgm:pt modelId="{65D87722-C406-4D00-B47F-54F7CD42F6DA}" type="pres">
      <dgm:prSet presAssocID="{CEDA9C4B-FE5C-414E-ACA0-B3827E0F58D3}" presName="vertFour" presStyleCnt="0">
        <dgm:presLayoutVars>
          <dgm:chPref val="3"/>
        </dgm:presLayoutVars>
      </dgm:prSet>
      <dgm:spPr/>
    </dgm:pt>
    <dgm:pt modelId="{463E37C6-0488-4865-B6A6-CE4629487D79}" type="pres">
      <dgm:prSet presAssocID="{CEDA9C4B-FE5C-414E-ACA0-B3827E0F58D3}" presName="txFour" presStyleLbl="node4" presStyleIdx="4" presStyleCnt="8" custLinFactX="4124" custLinFactNeighborX="100000" custLinFactNeighborY="-896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25003536-92D4-41F9-88FA-E86505B6950B}" type="pres">
      <dgm:prSet presAssocID="{CEDA9C4B-FE5C-414E-ACA0-B3827E0F58D3}" presName="horzFour" presStyleCnt="0"/>
      <dgm:spPr/>
    </dgm:pt>
    <dgm:pt modelId="{0F97C7C8-BE69-4C97-9295-B2F102B4FFD4}" type="pres">
      <dgm:prSet presAssocID="{1F415AFB-EF57-4612-A391-CE3E06C0769E}" presName="sibSpaceThree" presStyleCnt="0"/>
      <dgm:spPr/>
    </dgm:pt>
    <dgm:pt modelId="{59A6D466-870E-4B70-B508-696D1AA6963F}" type="pres">
      <dgm:prSet presAssocID="{AC1F5B48-376E-47F3-8FE5-D8DFDE32F91E}" presName="vertThree" presStyleCnt="0"/>
      <dgm:spPr/>
    </dgm:pt>
    <dgm:pt modelId="{3DB0F625-617F-4665-BEAA-7982F5A61A91}" type="pres">
      <dgm:prSet presAssocID="{AC1F5B48-376E-47F3-8FE5-D8DFDE32F91E}" presName="txThree" presStyleLbl="node3" presStyleIdx="5" presStyleCnt="8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40F4DF48-88E1-4D9F-8F03-9C74FCC9005C}" type="pres">
      <dgm:prSet presAssocID="{AC1F5B48-376E-47F3-8FE5-D8DFDE32F91E}" presName="parTransThree" presStyleCnt="0"/>
      <dgm:spPr/>
    </dgm:pt>
    <dgm:pt modelId="{3D3624F4-712C-46C7-A8C9-D67E69E890B1}" type="pres">
      <dgm:prSet presAssocID="{AC1F5B48-376E-47F3-8FE5-D8DFDE32F91E}" presName="horzThree" presStyleCnt="0"/>
      <dgm:spPr/>
    </dgm:pt>
    <dgm:pt modelId="{68377B11-65E9-41F9-82C5-EC840346DBEF}" type="pres">
      <dgm:prSet presAssocID="{6FA21992-0968-4401-99ED-86FF2080437C}" presName="vertFour" presStyleCnt="0">
        <dgm:presLayoutVars>
          <dgm:chPref val="3"/>
        </dgm:presLayoutVars>
      </dgm:prSet>
      <dgm:spPr/>
    </dgm:pt>
    <dgm:pt modelId="{EB1511C2-3665-47FB-85C6-E0A49C81FF16}" type="pres">
      <dgm:prSet presAssocID="{6FA21992-0968-4401-99ED-86FF2080437C}" presName="txFour" presStyleLbl="node4" presStyleIdx="5" presStyleCnt="8" custLinFactX="3965" custLinFactNeighborX="100000" custLinFactNeighborY="2381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0E787769-5AC3-4DC7-B2C7-E7938FB82D33}" type="pres">
      <dgm:prSet presAssocID="{6FA21992-0968-4401-99ED-86FF2080437C}" presName="horzFour" presStyleCnt="0"/>
      <dgm:spPr/>
    </dgm:pt>
    <dgm:pt modelId="{A52BD7C8-E301-4E7B-825E-610783E1B5CC}" type="pres">
      <dgm:prSet presAssocID="{7697587F-CEBB-4D9B-857E-E0F745DA8145}" presName="sibSpaceThree" presStyleCnt="0"/>
      <dgm:spPr/>
    </dgm:pt>
    <dgm:pt modelId="{6601D1FC-A029-4A08-8DA6-8E35A0FC9513}" type="pres">
      <dgm:prSet presAssocID="{BD15913A-5674-4EE5-9B1B-4638E9A00242}" presName="vertThree" presStyleCnt="0"/>
      <dgm:spPr/>
    </dgm:pt>
    <dgm:pt modelId="{DBE7597F-587D-4549-9BCD-48554BEB038E}" type="pres">
      <dgm:prSet presAssocID="{BD15913A-5674-4EE5-9B1B-4638E9A00242}" presName="txThree" presStyleLbl="node3" presStyleIdx="6" presStyleCnt="8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EDEBEF28-1E4E-404E-B8C3-F002DAB88F74}" type="pres">
      <dgm:prSet presAssocID="{BD15913A-5674-4EE5-9B1B-4638E9A00242}" presName="parTransThree" presStyleCnt="0"/>
      <dgm:spPr/>
    </dgm:pt>
    <dgm:pt modelId="{EBD8C21B-4C44-4A14-BCBA-EEB3BBEA57EC}" type="pres">
      <dgm:prSet presAssocID="{BD15913A-5674-4EE5-9B1B-4638E9A00242}" presName="horzThree" presStyleCnt="0"/>
      <dgm:spPr/>
    </dgm:pt>
    <dgm:pt modelId="{DF466B82-EA62-4348-B13A-2825633AC8BA}" type="pres">
      <dgm:prSet presAssocID="{F602DC5B-8F3F-43C4-A3CA-BB7E27F5B658}" presName="vertFour" presStyleCnt="0">
        <dgm:presLayoutVars>
          <dgm:chPref val="3"/>
        </dgm:presLayoutVars>
      </dgm:prSet>
      <dgm:spPr/>
    </dgm:pt>
    <dgm:pt modelId="{2184E552-7920-42CA-B5CF-CB8A0938E95B}" type="pres">
      <dgm:prSet presAssocID="{F602DC5B-8F3F-43C4-A3CA-BB7E27F5B658}" presName="txFour" presStyleLbl="node4" presStyleIdx="6" presStyleCnt="8" custLinFactX="-100000" custLinFactNeighborX="-109095" custLinFactNeighborY="-1463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635F53D6-F415-4868-8115-8E86A524CCE8}" type="pres">
      <dgm:prSet presAssocID="{F602DC5B-8F3F-43C4-A3CA-BB7E27F5B658}" presName="horzFour" presStyleCnt="0"/>
      <dgm:spPr/>
    </dgm:pt>
    <dgm:pt modelId="{1A0FAF40-466E-42B5-9A14-88DA492AD3AA}" type="pres">
      <dgm:prSet presAssocID="{96CDF886-CF81-47D1-8F52-39A0D7EAC2E3}" presName="sibSpaceThree" presStyleCnt="0"/>
      <dgm:spPr/>
    </dgm:pt>
    <dgm:pt modelId="{341A67ED-1745-4DA2-B608-DAADD56CB09E}" type="pres">
      <dgm:prSet presAssocID="{77C6265A-8933-41F3-8412-C46A96B14740}" presName="vertThree" presStyleCnt="0"/>
      <dgm:spPr/>
    </dgm:pt>
    <dgm:pt modelId="{749A539F-F13B-4FDD-B321-0FEE3C466334}" type="pres">
      <dgm:prSet presAssocID="{77C6265A-8933-41F3-8412-C46A96B14740}" presName="txThree" presStyleLbl="node3" presStyleIdx="7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D376B4-7B98-4E8C-A41C-0489920173EB}" type="pres">
      <dgm:prSet presAssocID="{77C6265A-8933-41F3-8412-C46A96B14740}" presName="parTransThree" presStyleCnt="0"/>
      <dgm:spPr/>
    </dgm:pt>
    <dgm:pt modelId="{A1FAE23E-B91A-419E-8CD8-539D7D3834AE}" type="pres">
      <dgm:prSet presAssocID="{77C6265A-8933-41F3-8412-C46A96B14740}" presName="horzThree" presStyleCnt="0"/>
      <dgm:spPr/>
    </dgm:pt>
    <dgm:pt modelId="{74B8EC9B-A420-4947-B04F-6107FBE9ADF5}" type="pres">
      <dgm:prSet presAssocID="{17751400-7E07-4A32-9101-D62E8F386C53}" presName="vertFour" presStyleCnt="0">
        <dgm:presLayoutVars>
          <dgm:chPref val="3"/>
        </dgm:presLayoutVars>
      </dgm:prSet>
      <dgm:spPr/>
    </dgm:pt>
    <dgm:pt modelId="{74A8DDB3-F98B-4B21-AFC2-E6E7B3713210}" type="pres">
      <dgm:prSet presAssocID="{17751400-7E07-4A32-9101-D62E8F386C53}" presName="txFour" presStyleLbl="node4" presStyleIdx="7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3E8F47-185A-472A-8EB2-AC8FF6BBEC97}" type="pres">
      <dgm:prSet presAssocID="{17751400-7E07-4A32-9101-D62E8F386C53}" presName="horzFour" presStyleCnt="0"/>
      <dgm:spPr/>
    </dgm:pt>
  </dgm:ptLst>
  <dgm:cxnLst>
    <dgm:cxn modelId="{74BB11C4-8E30-4822-9A75-5A7EA401EFEF}" srcId="{A4BF5659-A8D7-46EC-ACB8-3E3B3C082C22}" destId="{01842F30-0F94-4785-BE17-F9E926408A0B}" srcOrd="1" destOrd="0" parTransId="{DBA26DEC-8D2F-4C46-BC16-57E721958529}" sibTransId="{5FE39234-E517-4F8D-A729-3060B731D756}"/>
    <dgm:cxn modelId="{550B9FE5-6BAD-4E0E-84D8-A085F3546E32}" type="presOf" srcId="{AC1F5B48-376E-47F3-8FE5-D8DFDE32F91E}" destId="{3DB0F625-617F-4665-BEAA-7982F5A61A91}" srcOrd="0" destOrd="0" presId="urn:microsoft.com/office/officeart/2005/8/layout/hierarchy4"/>
    <dgm:cxn modelId="{735EAD8A-C90C-4CB2-8097-B0477F948DDF}" srcId="{A4BF5659-A8D7-46EC-ACB8-3E3B3C082C22}" destId="{09967CBF-0A62-40CC-A420-28B759AECF0C}" srcOrd="0" destOrd="0" parTransId="{61A4B7A0-5EDB-4CC2-81CE-8B351652BB48}" sibTransId="{FEA77114-0176-42F1-AC74-484C1C46DF05}"/>
    <dgm:cxn modelId="{93E373E5-F0CD-4FA4-8FC2-8E916E0388DE}" type="presOf" srcId="{A4BF5659-A8D7-46EC-ACB8-3E3B3C082C22}" destId="{1BDA7B9F-64BC-4311-B3FA-A8B816100694}" srcOrd="0" destOrd="0" presId="urn:microsoft.com/office/officeart/2005/8/layout/hierarchy4"/>
    <dgm:cxn modelId="{7A1DB8C3-9EAA-4A24-9E9D-11C0B585CA88}" type="presOf" srcId="{09967CBF-0A62-40CC-A420-28B759AECF0C}" destId="{68F80E2F-F276-4B68-A43C-3780967C1478}" srcOrd="0" destOrd="0" presId="urn:microsoft.com/office/officeart/2005/8/layout/hierarchy4"/>
    <dgm:cxn modelId="{71F13446-92EC-4013-989B-1BB6A3C43742}" type="presOf" srcId="{FF127BEA-6C67-4AA1-925E-46EFD5DECF48}" destId="{CB90CFA3-2F34-4613-9E71-12B2737C5941}" srcOrd="0" destOrd="0" presId="urn:microsoft.com/office/officeart/2005/8/layout/hierarchy4"/>
    <dgm:cxn modelId="{709A22DC-282C-4BC5-B33A-B06F748B8958}" srcId="{5178FBC4-2B8F-4A23-8AD3-9798F58CCBEE}" destId="{FF127BEA-6C67-4AA1-925E-46EFD5DECF48}" srcOrd="1" destOrd="0" parTransId="{D01E7965-0CB9-46C1-8D06-0487EC35FEDB}" sibTransId="{1AB4F864-3F62-4DBB-8CF5-461A616381D5}"/>
    <dgm:cxn modelId="{492EBB97-74B8-4512-93BC-C5704255CFDC}" srcId="{01842F30-0F94-4785-BE17-F9E926408A0B}" destId="{2A7CB720-D796-402A-8519-7B682EDCA35D}" srcOrd="0" destOrd="0" parTransId="{B70AA200-9A20-43FF-AD4A-593E23A7AB68}" sibTransId="{9F3BAF00-0B6A-4601-B85E-CC1622366FF8}"/>
    <dgm:cxn modelId="{D097B2C2-F83E-4D16-974E-E7FE8BF9B627}" srcId="{AC1F5B48-376E-47F3-8FE5-D8DFDE32F91E}" destId="{6FA21992-0968-4401-99ED-86FF2080437C}" srcOrd="0" destOrd="0" parTransId="{DCC7CF24-3A9A-4814-AAD5-790FE3511FA0}" sibTransId="{6DE2B82F-091B-4F59-B08E-141B3CE0191F}"/>
    <dgm:cxn modelId="{5DB25BAD-E4B0-42CF-9C1B-0BC78465AE60}" type="presOf" srcId="{85D094CD-C47F-4964-8636-A6E997877C49}" destId="{FBE84E0D-C178-492C-9923-FE94E197F986}" srcOrd="0" destOrd="0" presId="urn:microsoft.com/office/officeart/2005/8/layout/hierarchy4"/>
    <dgm:cxn modelId="{5D50D1CD-67B3-423C-AF88-2270A2359AEC}" srcId="{29B18712-AEE6-4F7C-9F36-10634091E59D}" destId="{3C737D5C-36E9-4C8E-A003-8129F7555619}" srcOrd="0" destOrd="0" parTransId="{7AB1DE86-C84F-48B0-8A0F-E11A0C2147AC}" sibTransId="{B2724A77-0BC2-4B2E-8EA6-9F2119208378}"/>
    <dgm:cxn modelId="{A68AE000-82C5-45CE-B536-955A57555454}" type="presOf" srcId="{17751400-7E07-4A32-9101-D62E8F386C53}" destId="{74A8DDB3-F98B-4B21-AFC2-E6E7B3713210}" srcOrd="0" destOrd="0" presId="urn:microsoft.com/office/officeart/2005/8/layout/hierarchy4"/>
    <dgm:cxn modelId="{78693948-ECC7-4CA8-8BBB-2CE2A9E633C9}" srcId="{BD15913A-5674-4EE5-9B1B-4638E9A00242}" destId="{F602DC5B-8F3F-43C4-A3CA-BB7E27F5B658}" srcOrd="0" destOrd="0" parTransId="{3176DA78-2245-4BE4-8E43-1A9DAAE25BA3}" sibTransId="{747A749E-6E82-4213-8F91-B54B2A822B48}"/>
    <dgm:cxn modelId="{D0C868A4-9603-400C-9DF0-F36F8806081B}" type="presOf" srcId="{380548A9-C4C8-4AB7-82AB-EFF343005281}" destId="{92DB6985-151F-4179-BAF4-0B711B6B257E}" srcOrd="0" destOrd="0" presId="urn:microsoft.com/office/officeart/2005/8/layout/hierarchy4"/>
    <dgm:cxn modelId="{B69A1E47-9EAF-4AB2-92D2-9F4BCDC7A2B1}" srcId="{5178FBC4-2B8F-4A23-8AD3-9798F58CCBEE}" destId="{29B18712-AEE6-4F7C-9F36-10634091E59D}" srcOrd="0" destOrd="0" parTransId="{6DF4E9D5-97AF-46C6-BD70-8F28C54CFFF6}" sibTransId="{87BC12E6-5973-4E60-A15D-00BC3668B0B1}"/>
    <dgm:cxn modelId="{4361EA37-3235-4B7C-B188-0379FCD3D35F}" type="presOf" srcId="{F3648DA4-8BE1-4228-94B5-80D411449498}" destId="{F225FEFA-3280-42C9-B678-04A137510897}" srcOrd="0" destOrd="0" presId="urn:microsoft.com/office/officeart/2005/8/layout/hierarchy4"/>
    <dgm:cxn modelId="{D0B15A29-5F93-429A-A24B-DB76D94AB1EA}" type="presOf" srcId="{F602DC5B-8F3F-43C4-A3CA-BB7E27F5B658}" destId="{2184E552-7920-42CA-B5CF-CB8A0938E95B}" srcOrd="0" destOrd="0" presId="urn:microsoft.com/office/officeart/2005/8/layout/hierarchy4"/>
    <dgm:cxn modelId="{7BFEF8E3-F3CE-4D2F-81CF-357C83A85B7C}" type="presOf" srcId="{BD15913A-5674-4EE5-9B1B-4638E9A00242}" destId="{DBE7597F-587D-4549-9BCD-48554BEB038E}" srcOrd="0" destOrd="0" presId="urn:microsoft.com/office/officeart/2005/8/layout/hierarchy4"/>
    <dgm:cxn modelId="{88291423-595B-437C-94DE-7E940B10232D}" srcId="{77C6265A-8933-41F3-8412-C46A96B14740}" destId="{17751400-7E07-4A32-9101-D62E8F386C53}" srcOrd="0" destOrd="0" parTransId="{3BE1DA71-0CAA-433C-AFE5-9CE9ED1AB129}" sibTransId="{0F6C2E26-710E-4B8F-9290-A5187F5CECD8}"/>
    <dgm:cxn modelId="{E3C15859-0EBD-47C5-B2E4-89C6A17034A6}" type="presOf" srcId="{29B18712-AEE6-4F7C-9F36-10634091E59D}" destId="{5814953B-27B8-4866-9021-C92B18F7E848}" srcOrd="0" destOrd="0" presId="urn:microsoft.com/office/officeart/2005/8/layout/hierarchy4"/>
    <dgm:cxn modelId="{034259EA-B0AF-4482-A0E1-9510E8E26E26}" type="presOf" srcId="{2A7CB720-D796-402A-8519-7B682EDCA35D}" destId="{2F57F113-9DB0-4828-8D62-632BACF74BF6}" srcOrd="0" destOrd="0" presId="urn:microsoft.com/office/officeart/2005/8/layout/hierarchy4"/>
    <dgm:cxn modelId="{67E163B1-F581-4962-868F-586DACC6C4A5}" srcId="{09967CBF-0A62-40CC-A420-28B759AECF0C}" destId="{D948F78E-3AAC-4708-A4BE-29F6C26A0BE0}" srcOrd="0" destOrd="0" parTransId="{51281991-6EFD-41B9-AC7F-4FC6F62C1394}" sibTransId="{AFAC1A5D-1BE3-4C56-97B6-5D530CCDA6BD}"/>
    <dgm:cxn modelId="{74926C76-C9BF-4646-A4D9-A97987EE8004}" srcId="{F3648DA4-8BE1-4228-94B5-80D411449498}" destId="{A4BF5659-A8D7-46EC-ACB8-3E3B3C082C22}" srcOrd="0" destOrd="0" parTransId="{669837C3-AD80-40D2-B10C-EC58542FA1D6}" sibTransId="{65C46579-1FAB-4CF1-8E9B-E6F4B3A1B2B2}"/>
    <dgm:cxn modelId="{ED27ADD5-96B0-40DF-8B5F-2F6A76AFA2F5}" type="presOf" srcId="{01842F30-0F94-4785-BE17-F9E926408A0B}" destId="{0BE4101F-6FFC-4D1F-B506-00E103056BE9}" srcOrd="0" destOrd="0" presId="urn:microsoft.com/office/officeart/2005/8/layout/hierarchy4"/>
    <dgm:cxn modelId="{728D88E4-0D9D-44F4-B6EC-FBA6E606C14F}" srcId="{380548A9-C4C8-4AB7-82AB-EFF343005281}" destId="{CEDA9C4B-FE5C-414E-ACA0-B3827E0F58D3}" srcOrd="0" destOrd="0" parTransId="{DFF627FA-6EC2-4313-B797-251E42987EAD}" sibTransId="{91513D88-D343-431F-A551-4ED8D78BF1E4}"/>
    <dgm:cxn modelId="{211D3363-E2B5-4E7C-856C-DCA1032F2C29}" srcId="{F3648DA4-8BE1-4228-94B5-80D411449498}" destId="{5178FBC4-2B8F-4A23-8AD3-9798F58CCBEE}" srcOrd="1" destOrd="0" parTransId="{B20B2191-60DA-4056-94B4-8F2D93A62C87}" sibTransId="{D52C6ABB-3983-4BB0-A424-787A596EFF2C}"/>
    <dgm:cxn modelId="{03B3F8EB-C34C-48AD-8A26-AAE09979A870}" srcId="{133246E4-B8C2-4515-8691-8436271E9174}" destId="{F3648DA4-8BE1-4228-94B5-80D411449498}" srcOrd="0" destOrd="0" parTransId="{7ADA5222-4358-4070-B122-14179C98046F}" sibTransId="{3FE0F7D3-342C-4F16-985B-8D53B47B6692}"/>
    <dgm:cxn modelId="{79042998-3F5D-42BC-A185-2940E2D8C989}" srcId="{5178FBC4-2B8F-4A23-8AD3-9798F58CCBEE}" destId="{AC1F5B48-376E-47F3-8FE5-D8DFDE32F91E}" srcOrd="3" destOrd="0" parTransId="{4CF5DE30-9DCC-4125-ABAC-60036BDB0F01}" sibTransId="{7697587F-CEBB-4D9B-857E-E0F745DA8145}"/>
    <dgm:cxn modelId="{EC0338E1-5FD9-48EC-AD7D-B45D5E0E2333}" type="presOf" srcId="{5178FBC4-2B8F-4A23-8AD3-9798F58CCBEE}" destId="{CE7043DE-CD02-4C21-99DD-DD0C8E51F947}" srcOrd="0" destOrd="0" presId="urn:microsoft.com/office/officeart/2005/8/layout/hierarchy4"/>
    <dgm:cxn modelId="{3FAE16E8-6899-4046-A55F-2BE8306E1F22}" srcId="{FF127BEA-6C67-4AA1-925E-46EFD5DECF48}" destId="{85D094CD-C47F-4964-8636-A6E997877C49}" srcOrd="0" destOrd="0" parTransId="{EB6189AC-12B6-4BB8-8A7C-8C70723AC6C2}" sibTransId="{517D3D1D-ABF1-4670-972B-B70392F82009}"/>
    <dgm:cxn modelId="{AF365646-D875-4623-AEFD-490197F31874}" type="presOf" srcId="{CEDA9C4B-FE5C-414E-ACA0-B3827E0F58D3}" destId="{463E37C6-0488-4865-B6A6-CE4629487D79}" srcOrd="0" destOrd="0" presId="urn:microsoft.com/office/officeart/2005/8/layout/hierarchy4"/>
    <dgm:cxn modelId="{F7C17A8A-D133-4007-AE33-F843A0024A2A}" srcId="{5178FBC4-2B8F-4A23-8AD3-9798F58CCBEE}" destId="{380548A9-C4C8-4AB7-82AB-EFF343005281}" srcOrd="2" destOrd="0" parTransId="{27D867C4-063F-401F-A6B6-CF4365107C75}" sibTransId="{1F415AFB-EF57-4612-A391-CE3E06C0769E}"/>
    <dgm:cxn modelId="{D2192092-4408-4A9F-BEE7-B5B9C46DC2D5}" srcId="{5178FBC4-2B8F-4A23-8AD3-9798F58CCBEE}" destId="{BD15913A-5674-4EE5-9B1B-4638E9A00242}" srcOrd="4" destOrd="0" parTransId="{10B31826-E2E4-4677-A857-CA605EA86C67}" sibTransId="{96CDF886-CF81-47D1-8F52-39A0D7EAC2E3}"/>
    <dgm:cxn modelId="{090A19B7-2B9D-44AD-B1FE-CAEE0A90BAD6}" type="presOf" srcId="{D948F78E-3AAC-4708-A4BE-29F6C26A0BE0}" destId="{5B77DE4A-AF01-46D9-944C-A9008A8C2113}" srcOrd="0" destOrd="0" presId="urn:microsoft.com/office/officeart/2005/8/layout/hierarchy4"/>
    <dgm:cxn modelId="{3F5B9548-AECF-49B1-851B-CF32E01A2830}" srcId="{5178FBC4-2B8F-4A23-8AD3-9798F58CCBEE}" destId="{77C6265A-8933-41F3-8412-C46A96B14740}" srcOrd="5" destOrd="0" parTransId="{237554E5-6FDE-4DF1-A68E-4AB11051D445}" sibTransId="{3B2ACB20-04A1-454B-A00A-8A33A502C2B7}"/>
    <dgm:cxn modelId="{2053DC5D-71CC-402C-9D82-BDD144AC3BCE}" type="presOf" srcId="{3C737D5C-36E9-4C8E-A003-8129F7555619}" destId="{217283E0-559B-410B-BE12-AEE0E8A16CA0}" srcOrd="0" destOrd="0" presId="urn:microsoft.com/office/officeart/2005/8/layout/hierarchy4"/>
    <dgm:cxn modelId="{78A37921-11F3-46C9-B146-951E743A4E50}" type="presOf" srcId="{77C6265A-8933-41F3-8412-C46A96B14740}" destId="{749A539F-F13B-4FDD-B321-0FEE3C466334}" srcOrd="0" destOrd="0" presId="urn:microsoft.com/office/officeart/2005/8/layout/hierarchy4"/>
    <dgm:cxn modelId="{935ABBE7-7AF9-4789-A0FA-830A31D2C9AE}" type="presOf" srcId="{133246E4-B8C2-4515-8691-8436271E9174}" destId="{809077CD-DCD9-4F5C-AF3C-B8C50DB3D530}" srcOrd="0" destOrd="0" presId="urn:microsoft.com/office/officeart/2005/8/layout/hierarchy4"/>
    <dgm:cxn modelId="{99587759-8B00-489C-801C-DA9889F3358E}" type="presOf" srcId="{6FA21992-0968-4401-99ED-86FF2080437C}" destId="{EB1511C2-3665-47FB-85C6-E0A49C81FF16}" srcOrd="0" destOrd="0" presId="urn:microsoft.com/office/officeart/2005/8/layout/hierarchy4"/>
    <dgm:cxn modelId="{52B356DB-8BBC-4BD6-B58C-555BB9990873}" type="presParOf" srcId="{809077CD-DCD9-4F5C-AF3C-B8C50DB3D530}" destId="{925E260E-C854-4FA5-BE36-9B82565D6F60}" srcOrd="0" destOrd="0" presId="urn:microsoft.com/office/officeart/2005/8/layout/hierarchy4"/>
    <dgm:cxn modelId="{0697F65D-2160-446F-A5BC-999262E71BAE}" type="presParOf" srcId="{925E260E-C854-4FA5-BE36-9B82565D6F60}" destId="{F225FEFA-3280-42C9-B678-04A137510897}" srcOrd="0" destOrd="0" presId="urn:microsoft.com/office/officeart/2005/8/layout/hierarchy4"/>
    <dgm:cxn modelId="{A0A8451F-0E50-4791-B2E9-3C8341EFAD91}" type="presParOf" srcId="{925E260E-C854-4FA5-BE36-9B82565D6F60}" destId="{FCC54FF6-9D27-4BA7-8B1C-7C30A46A7914}" srcOrd="1" destOrd="0" presId="urn:microsoft.com/office/officeart/2005/8/layout/hierarchy4"/>
    <dgm:cxn modelId="{F9C53BBB-83B4-4E99-A10B-3DABC864A541}" type="presParOf" srcId="{925E260E-C854-4FA5-BE36-9B82565D6F60}" destId="{74DDBA25-E706-4356-9EA1-45A86D461626}" srcOrd="2" destOrd="0" presId="urn:microsoft.com/office/officeart/2005/8/layout/hierarchy4"/>
    <dgm:cxn modelId="{E72E72E4-8BD6-4458-8243-02C708CDE953}" type="presParOf" srcId="{74DDBA25-E706-4356-9EA1-45A86D461626}" destId="{7E97A64A-760F-43E5-BC01-6060D0FA30E6}" srcOrd="0" destOrd="0" presId="urn:microsoft.com/office/officeart/2005/8/layout/hierarchy4"/>
    <dgm:cxn modelId="{E53567F3-688B-4917-BAB8-2186B498F941}" type="presParOf" srcId="{7E97A64A-760F-43E5-BC01-6060D0FA30E6}" destId="{1BDA7B9F-64BC-4311-B3FA-A8B816100694}" srcOrd="0" destOrd="0" presId="urn:microsoft.com/office/officeart/2005/8/layout/hierarchy4"/>
    <dgm:cxn modelId="{E834E5A4-8F3A-46CD-A645-3B79A8D760E9}" type="presParOf" srcId="{7E97A64A-760F-43E5-BC01-6060D0FA30E6}" destId="{F957383B-3272-4C79-A3D3-D775E0062A7D}" srcOrd="1" destOrd="0" presId="urn:microsoft.com/office/officeart/2005/8/layout/hierarchy4"/>
    <dgm:cxn modelId="{D267A419-42DA-461C-9804-83355C4981FA}" type="presParOf" srcId="{7E97A64A-760F-43E5-BC01-6060D0FA30E6}" destId="{B467597D-684A-4132-BCA3-6C308CFD2F6F}" srcOrd="2" destOrd="0" presId="urn:microsoft.com/office/officeart/2005/8/layout/hierarchy4"/>
    <dgm:cxn modelId="{10E0F94D-74A1-4E92-B960-426BE13D7DF2}" type="presParOf" srcId="{B467597D-684A-4132-BCA3-6C308CFD2F6F}" destId="{4810B29D-C5A0-434B-91E1-0B373E934468}" srcOrd="0" destOrd="0" presId="urn:microsoft.com/office/officeart/2005/8/layout/hierarchy4"/>
    <dgm:cxn modelId="{F0221EF9-7477-4AA3-9879-950C1F602E2F}" type="presParOf" srcId="{4810B29D-C5A0-434B-91E1-0B373E934468}" destId="{68F80E2F-F276-4B68-A43C-3780967C1478}" srcOrd="0" destOrd="0" presId="urn:microsoft.com/office/officeart/2005/8/layout/hierarchy4"/>
    <dgm:cxn modelId="{B831D9F7-D71E-4209-8DB1-0A8F92765A96}" type="presParOf" srcId="{4810B29D-C5A0-434B-91E1-0B373E934468}" destId="{CA69DDC0-AF20-40A9-A3F3-B9E9C893AF14}" srcOrd="1" destOrd="0" presId="urn:microsoft.com/office/officeart/2005/8/layout/hierarchy4"/>
    <dgm:cxn modelId="{23BE750B-5F82-4A09-83B8-C5E5A178DD2B}" type="presParOf" srcId="{4810B29D-C5A0-434B-91E1-0B373E934468}" destId="{7078CE36-E7D5-4C39-85C4-CA2A1AD8B881}" srcOrd="2" destOrd="0" presId="urn:microsoft.com/office/officeart/2005/8/layout/hierarchy4"/>
    <dgm:cxn modelId="{E851F77D-1969-4AB6-A01E-DA1E9424EF78}" type="presParOf" srcId="{7078CE36-E7D5-4C39-85C4-CA2A1AD8B881}" destId="{B543A082-546A-4F02-920A-1CC722451B68}" srcOrd="0" destOrd="0" presId="urn:microsoft.com/office/officeart/2005/8/layout/hierarchy4"/>
    <dgm:cxn modelId="{E948091D-0F05-49B2-A72E-8A2635C822B5}" type="presParOf" srcId="{B543A082-546A-4F02-920A-1CC722451B68}" destId="{5B77DE4A-AF01-46D9-944C-A9008A8C2113}" srcOrd="0" destOrd="0" presId="urn:microsoft.com/office/officeart/2005/8/layout/hierarchy4"/>
    <dgm:cxn modelId="{71E2C9B3-F983-4D39-8555-3D71DD57139E}" type="presParOf" srcId="{B543A082-546A-4F02-920A-1CC722451B68}" destId="{787E39B0-4E1E-4B38-A8A8-AE75F317DBF7}" srcOrd="1" destOrd="0" presId="urn:microsoft.com/office/officeart/2005/8/layout/hierarchy4"/>
    <dgm:cxn modelId="{340B9BA9-1E3F-4D11-BD51-9E3CCC7AA577}" type="presParOf" srcId="{B467597D-684A-4132-BCA3-6C308CFD2F6F}" destId="{718ACC8C-2AEA-48C0-AEF7-13F84AF793B5}" srcOrd="1" destOrd="0" presId="urn:microsoft.com/office/officeart/2005/8/layout/hierarchy4"/>
    <dgm:cxn modelId="{E4F61DC7-7FF0-4908-8B7C-B55E3B9522B9}" type="presParOf" srcId="{B467597D-684A-4132-BCA3-6C308CFD2F6F}" destId="{A8F07C0D-62CE-4834-94FE-A8D151F552D1}" srcOrd="2" destOrd="0" presId="urn:microsoft.com/office/officeart/2005/8/layout/hierarchy4"/>
    <dgm:cxn modelId="{701F915E-353D-435A-8793-E698141B6375}" type="presParOf" srcId="{A8F07C0D-62CE-4834-94FE-A8D151F552D1}" destId="{0BE4101F-6FFC-4D1F-B506-00E103056BE9}" srcOrd="0" destOrd="0" presId="urn:microsoft.com/office/officeart/2005/8/layout/hierarchy4"/>
    <dgm:cxn modelId="{05E0C634-48AA-42FB-AA47-67616D8B3F15}" type="presParOf" srcId="{A8F07C0D-62CE-4834-94FE-A8D151F552D1}" destId="{B6CBA1F4-F930-45C1-B6E3-7465FB173E6B}" srcOrd="1" destOrd="0" presId="urn:microsoft.com/office/officeart/2005/8/layout/hierarchy4"/>
    <dgm:cxn modelId="{B2D37CB2-182A-436E-B897-1D9175592CB0}" type="presParOf" srcId="{A8F07C0D-62CE-4834-94FE-A8D151F552D1}" destId="{D6660383-2333-467C-86A3-D7DD94533D19}" srcOrd="2" destOrd="0" presId="urn:microsoft.com/office/officeart/2005/8/layout/hierarchy4"/>
    <dgm:cxn modelId="{B6E13AB4-250B-44AE-B785-F889C8702DAD}" type="presParOf" srcId="{D6660383-2333-467C-86A3-D7DD94533D19}" destId="{36B266CB-8EF9-4D86-B6E3-C2AB1C813BE4}" srcOrd="0" destOrd="0" presId="urn:microsoft.com/office/officeart/2005/8/layout/hierarchy4"/>
    <dgm:cxn modelId="{71E97217-1E21-44D4-800C-4A27B0EF54CA}" type="presParOf" srcId="{36B266CB-8EF9-4D86-B6E3-C2AB1C813BE4}" destId="{2F57F113-9DB0-4828-8D62-632BACF74BF6}" srcOrd="0" destOrd="0" presId="urn:microsoft.com/office/officeart/2005/8/layout/hierarchy4"/>
    <dgm:cxn modelId="{8F5B34C0-D7BF-47B0-A693-E22B1D0584A5}" type="presParOf" srcId="{36B266CB-8EF9-4D86-B6E3-C2AB1C813BE4}" destId="{F76128FD-F0FE-4B00-A1C4-B3EE56902011}" srcOrd="1" destOrd="0" presId="urn:microsoft.com/office/officeart/2005/8/layout/hierarchy4"/>
    <dgm:cxn modelId="{68082EEE-625F-4333-8855-F938EFE0BF35}" type="presParOf" srcId="{74DDBA25-E706-4356-9EA1-45A86D461626}" destId="{D7A68813-24ED-49A6-9A26-F371B39477B7}" srcOrd="1" destOrd="0" presId="urn:microsoft.com/office/officeart/2005/8/layout/hierarchy4"/>
    <dgm:cxn modelId="{F16B74EE-396E-4705-A028-3C6FAE90F14B}" type="presParOf" srcId="{74DDBA25-E706-4356-9EA1-45A86D461626}" destId="{1C4B6943-C23B-4094-8B33-FAE2A16DD7F6}" srcOrd="2" destOrd="0" presId="urn:microsoft.com/office/officeart/2005/8/layout/hierarchy4"/>
    <dgm:cxn modelId="{9782F2AB-EDCC-4668-9B74-30AD7FA48762}" type="presParOf" srcId="{1C4B6943-C23B-4094-8B33-FAE2A16DD7F6}" destId="{CE7043DE-CD02-4C21-99DD-DD0C8E51F947}" srcOrd="0" destOrd="0" presId="urn:microsoft.com/office/officeart/2005/8/layout/hierarchy4"/>
    <dgm:cxn modelId="{8F7B0721-A0CD-4259-8173-80D194B68D9D}" type="presParOf" srcId="{1C4B6943-C23B-4094-8B33-FAE2A16DD7F6}" destId="{EB64B279-F2E5-414B-96F6-79E7310FD17D}" srcOrd="1" destOrd="0" presId="urn:microsoft.com/office/officeart/2005/8/layout/hierarchy4"/>
    <dgm:cxn modelId="{79289572-59DF-45A8-81F4-FCB1013181B4}" type="presParOf" srcId="{1C4B6943-C23B-4094-8B33-FAE2A16DD7F6}" destId="{1E5A441E-B26E-4B4E-AED8-64F0B84023B7}" srcOrd="2" destOrd="0" presId="urn:microsoft.com/office/officeart/2005/8/layout/hierarchy4"/>
    <dgm:cxn modelId="{722DD5A7-8676-4FCE-8741-250FD67D47DA}" type="presParOf" srcId="{1E5A441E-B26E-4B4E-AED8-64F0B84023B7}" destId="{23320539-68C8-48A5-9E19-1FABA4C0F672}" srcOrd="0" destOrd="0" presId="urn:microsoft.com/office/officeart/2005/8/layout/hierarchy4"/>
    <dgm:cxn modelId="{817DB0CC-0B48-4BAF-AED9-AB1A6A0191D4}" type="presParOf" srcId="{23320539-68C8-48A5-9E19-1FABA4C0F672}" destId="{5814953B-27B8-4866-9021-C92B18F7E848}" srcOrd="0" destOrd="0" presId="urn:microsoft.com/office/officeart/2005/8/layout/hierarchy4"/>
    <dgm:cxn modelId="{8924C350-2586-4B66-BF4C-E440CAF5C387}" type="presParOf" srcId="{23320539-68C8-48A5-9E19-1FABA4C0F672}" destId="{C4501E61-7982-4F22-A5BA-D35EBC2B682B}" srcOrd="1" destOrd="0" presId="urn:microsoft.com/office/officeart/2005/8/layout/hierarchy4"/>
    <dgm:cxn modelId="{77170967-96FF-4CBA-AFB1-2EF38D5A88F6}" type="presParOf" srcId="{23320539-68C8-48A5-9E19-1FABA4C0F672}" destId="{2ED02EE8-6B81-4D12-B6DD-D67711C85649}" srcOrd="2" destOrd="0" presId="urn:microsoft.com/office/officeart/2005/8/layout/hierarchy4"/>
    <dgm:cxn modelId="{767837CD-EF85-41EB-8150-5C0D09029D63}" type="presParOf" srcId="{2ED02EE8-6B81-4D12-B6DD-D67711C85649}" destId="{5CBB512C-178C-4CDD-8860-AEE8ED4CA0DA}" srcOrd="0" destOrd="0" presId="urn:microsoft.com/office/officeart/2005/8/layout/hierarchy4"/>
    <dgm:cxn modelId="{8BE37F0E-4C18-4826-A063-78676431AF26}" type="presParOf" srcId="{5CBB512C-178C-4CDD-8860-AEE8ED4CA0DA}" destId="{217283E0-559B-410B-BE12-AEE0E8A16CA0}" srcOrd="0" destOrd="0" presId="urn:microsoft.com/office/officeart/2005/8/layout/hierarchy4"/>
    <dgm:cxn modelId="{3C15272A-E108-4ACF-8E84-31C499E768C2}" type="presParOf" srcId="{5CBB512C-178C-4CDD-8860-AEE8ED4CA0DA}" destId="{82A940C6-DD23-4892-9BFB-9DE8CED7E7AC}" srcOrd="1" destOrd="0" presId="urn:microsoft.com/office/officeart/2005/8/layout/hierarchy4"/>
    <dgm:cxn modelId="{3231FEBF-27B9-43EA-BB69-2DB4B4A33221}" type="presParOf" srcId="{1E5A441E-B26E-4B4E-AED8-64F0B84023B7}" destId="{07C60A7D-6699-4866-86F7-CB03CA8001D0}" srcOrd="1" destOrd="0" presId="urn:microsoft.com/office/officeart/2005/8/layout/hierarchy4"/>
    <dgm:cxn modelId="{A0F554D1-C47D-4909-8FFD-D71189D2CB0A}" type="presParOf" srcId="{1E5A441E-B26E-4B4E-AED8-64F0B84023B7}" destId="{3F73673B-F76A-435D-A603-E12EEE5119AE}" srcOrd="2" destOrd="0" presId="urn:microsoft.com/office/officeart/2005/8/layout/hierarchy4"/>
    <dgm:cxn modelId="{FCF9D586-2A84-4F59-9390-117AB744467C}" type="presParOf" srcId="{3F73673B-F76A-435D-A603-E12EEE5119AE}" destId="{CB90CFA3-2F34-4613-9E71-12B2737C5941}" srcOrd="0" destOrd="0" presId="urn:microsoft.com/office/officeart/2005/8/layout/hierarchy4"/>
    <dgm:cxn modelId="{A20BF141-AF4E-4DD0-89F6-AE0B45BC366A}" type="presParOf" srcId="{3F73673B-F76A-435D-A603-E12EEE5119AE}" destId="{C776128E-7203-4E81-9508-18FC346A7786}" srcOrd="1" destOrd="0" presId="urn:microsoft.com/office/officeart/2005/8/layout/hierarchy4"/>
    <dgm:cxn modelId="{B5CAABAA-BE96-469F-B511-04FD5766E698}" type="presParOf" srcId="{3F73673B-F76A-435D-A603-E12EEE5119AE}" destId="{E4CEC1AB-D06D-4A6C-9009-1EB83E9F6054}" srcOrd="2" destOrd="0" presId="urn:microsoft.com/office/officeart/2005/8/layout/hierarchy4"/>
    <dgm:cxn modelId="{4CAAB86C-595A-49FF-8D16-4575FBE7CD3C}" type="presParOf" srcId="{E4CEC1AB-D06D-4A6C-9009-1EB83E9F6054}" destId="{BC29564B-3C51-4B57-AE83-FF047F59A756}" srcOrd="0" destOrd="0" presId="urn:microsoft.com/office/officeart/2005/8/layout/hierarchy4"/>
    <dgm:cxn modelId="{AEBB6C32-BFB1-40E4-96E5-9581FB6A076C}" type="presParOf" srcId="{BC29564B-3C51-4B57-AE83-FF047F59A756}" destId="{FBE84E0D-C178-492C-9923-FE94E197F986}" srcOrd="0" destOrd="0" presId="urn:microsoft.com/office/officeart/2005/8/layout/hierarchy4"/>
    <dgm:cxn modelId="{4CA87E66-0C22-4651-AA40-088E6E8CB300}" type="presParOf" srcId="{BC29564B-3C51-4B57-AE83-FF047F59A756}" destId="{94228E0B-D935-413A-BDD5-52B4593E76F0}" srcOrd="1" destOrd="0" presId="urn:microsoft.com/office/officeart/2005/8/layout/hierarchy4"/>
    <dgm:cxn modelId="{7B7E9C6E-3571-414C-8207-AAB529F13A2C}" type="presParOf" srcId="{1E5A441E-B26E-4B4E-AED8-64F0B84023B7}" destId="{F7B1219C-97FF-425A-8601-AB5B4C7F9750}" srcOrd="3" destOrd="0" presId="urn:microsoft.com/office/officeart/2005/8/layout/hierarchy4"/>
    <dgm:cxn modelId="{F52DEDC7-6B32-4283-9F11-0BD362988678}" type="presParOf" srcId="{1E5A441E-B26E-4B4E-AED8-64F0B84023B7}" destId="{938080C5-49EA-484B-A382-C85AE5D8F870}" srcOrd="4" destOrd="0" presId="urn:microsoft.com/office/officeart/2005/8/layout/hierarchy4"/>
    <dgm:cxn modelId="{C550B95B-D151-46A8-9E38-AA6FB6485696}" type="presParOf" srcId="{938080C5-49EA-484B-A382-C85AE5D8F870}" destId="{92DB6985-151F-4179-BAF4-0B711B6B257E}" srcOrd="0" destOrd="0" presId="urn:microsoft.com/office/officeart/2005/8/layout/hierarchy4"/>
    <dgm:cxn modelId="{719E9E9E-3EC5-4D6B-BC8B-E29A4E283E6D}" type="presParOf" srcId="{938080C5-49EA-484B-A382-C85AE5D8F870}" destId="{2CFE258B-0B5F-4F8C-8A3A-95D62F71620A}" srcOrd="1" destOrd="0" presId="urn:microsoft.com/office/officeart/2005/8/layout/hierarchy4"/>
    <dgm:cxn modelId="{1D00CCB6-149D-4A9E-9279-C28E90301FCB}" type="presParOf" srcId="{938080C5-49EA-484B-A382-C85AE5D8F870}" destId="{2C1A238A-BF12-4679-97E1-7594FF31B841}" srcOrd="2" destOrd="0" presId="urn:microsoft.com/office/officeart/2005/8/layout/hierarchy4"/>
    <dgm:cxn modelId="{7C26D967-3E2C-4C00-B91C-58B441A6D375}" type="presParOf" srcId="{2C1A238A-BF12-4679-97E1-7594FF31B841}" destId="{65D87722-C406-4D00-B47F-54F7CD42F6DA}" srcOrd="0" destOrd="0" presId="urn:microsoft.com/office/officeart/2005/8/layout/hierarchy4"/>
    <dgm:cxn modelId="{D99137F2-8DA1-4F70-8968-9DD7CFC2E743}" type="presParOf" srcId="{65D87722-C406-4D00-B47F-54F7CD42F6DA}" destId="{463E37C6-0488-4865-B6A6-CE4629487D79}" srcOrd="0" destOrd="0" presId="urn:microsoft.com/office/officeart/2005/8/layout/hierarchy4"/>
    <dgm:cxn modelId="{D62DF8EF-7F4C-4B44-BC33-FF9D7BD66DFF}" type="presParOf" srcId="{65D87722-C406-4D00-B47F-54F7CD42F6DA}" destId="{25003536-92D4-41F9-88FA-E86505B6950B}" srcOrd="1" destOrd="0" presId="urn:microsoft.com/office/officeart/2005/8/layout/hierarchy4"/>
    <dgm:cxn modelId="{6ED581EF-275E-4263-B3B5-2691326B34E1}" type="presParOf" srcId="{1E5A441E-B26E-4B4E-AED8-64F0B84023B7}" destId="{0F97C7C8-BE69-4C97-9295-B2F102B4FFD4}" srcOrd="5" destOrd="0" presId="urn:microsoft.com/office/officeart/2005/8/layout/hierarchy4"/>
    <dgm:cxn modelId="{C4ED1528-70EF-4B93-9AC1-6FA5C8837782}" type="presParOf" srcId="{1E5A441E-B26E-4B4E-AED8-64F0B84023B7}" destId="{59A6D466-870E-4B70-B508-696D1AA6963F}" srcOrd="6" destOrd="0" presId="urn:microsoft.com/office/officeart/2005/8/layout/hierarchy4"/>
    <dgm:cxn modelId="{6C545259-709E-4AF7-8E00-06298A54C313}" type="presParOf" srcId="{59A6D466-870E-4B70-B508-696D1AA6963F}" destId="{3DB0F625-617F-4665-BEAA-7982F5A61A91}" srcOrd="0" destOrd="0" presId="urn:microsoft.com/office/officeart/2005/8/layout/hierarchy4"/>
    <dgm:cxn modelId="{91DCEDDC-8070-4EF1-A273-F9C7D93E23CB}" type="presParOf" srcId="{59A6D466-870E-4B70-B508-696D1AA6963F}" destId="{40F4DF48-88E1-4D9F-8F03-9C74FCC9005C}" srcOrd="1" destOrd="0" presId="urn:microsoft.com/office/officeart/2005/8/layout/hierarchy4"/>
    <dgm:cxn modelId="{C01C0CB0-7EC0-4BE1-8115-44C03A7B5D03}" type="presParOf" srcId="{59A6D466-870E-4B70-B508-696D1AA6963F}" destId="{3D3624F4-712C-46C7-A8C9-D67E69E890B1}" srcOrd="2" destOrd="0" presId="urn:microsoft.com/office/officeart/2005/8/layout/hierarchy4"/>
    <dgm:cxn modelId="{346AF484-5CD2-4B12-8586-B5EDEBA87C29}" type="presParOf" srcId="{3D3624F4-712C-46C7-A8C9-D67E69E890B1}" destId="{68377B11-65E9-41F9-82C5-EC840346DBEF}" srcOrd="0" destOrd="0" presId="urn:microsoft.com/office/officeart/2005/8/layout/hierarchy4"/>
    <dgm:cxn modelId="{624B881F-C209-4CD2-B29D-015E84373889}" type="presParOf" srcId="{68377B11-65E9-41F9-82C5-EC840346DBEF}" destId="{EB1511C2-3665-47FB-85C6-E0A49C81FF16}" srcOrd="0" destOrd="0" presId="urn:microsoft.com/office/officeart/2005/8/layout/hierarchy4"/>
    <dgm:cxn modelId="{61C843E9-DF42-4881-842D-15FF8C5E019D}" type="presParOf" srcId="{68377B11-65E9-41F9-82C5-EC840346DBEF}" destId="{0E787769-5AC3-4DC7-B2C7-E7938FB82D33}" srcOrd="1" destOrd="0" presId="urn:microsoft.com/office/officeart/2005/8/layout/hierarchy4"/>
    <dgm:cxn modelId="{F21F6D6B-E075-47AF-85B1-764653DDE015}" type="presParOf" srcId="{1E5A441E-B26E-4B4E-AED8-64F0B84023B7}" destId="{A52BD7C8-E301-4E7B-825E-610783E1B5CC}" srcOrd="7" destOrd="0" presId="urn:microsoft.com/office/officeart/2005/8/layout/hierarchy4"/>
    <dgm:cxn modelId="{27652BC7-EE71-4143-86AB-D5310FE8A38D}" type="presParOf" srcId="{1E5A441E-B26E-4B4E-AED8-64F0B84023B7}" destId="{6601D1FC-A029-4A08-8DA6-8E35A0FC9513}" srcOrd="8" destOrd="0" presId="urn:microsoft.com/office/officeart/2005/8/layout/hierarchy4"/>
    <dgm:cxn modelId="{0D08010C-D13F-4DA4-BC8D-C222DA0C0001}" type="presParOf" srcId="{6601D1FC-A029-4A08-8DA6-8E35A0FC9513}" destId="{DBE7597F-587D-4549-9BCD-48554BEB038E}" srcOrd="0" destOrd="0" presId="urn:microsoft.com/office/officeart/2005/8/layout/hierarchy4"/>
    <dgm:cxn modelId="{A76EFCC4-3E10-43E7-B1ED-6514937E564E}" type="presParOf" srcId="{6601D1FC-A029-4A08-8DA6-8E35A0FC9513}" destId="{EDEBEF28-1E4E-404E-B8C3-F002DAB88F74}" srcOrd="1" destOrd="0" presId="urn:microsoft.com/office/officeart/2005/8/layout/hierarchy4"/>
    <dgm:cxn modelId="{7D5B34FB-C7AB-4BB6-8A86-78DD2505A6FC}" type="presParOf" srcId="{6601D1FC-A029-4A08-8DA6-8E35A0FC9513}" destId="{EBD8C21B-4C44-4A14-BCBA-EEB3BBEA57EC}" srcOrd="2" destOrd="0" presId="urn:microsoft.com/office/officeart/2005/8/layout/hierarchy4"/>
    <dgm:cxn modelId="{140DFE1C-E351-45D2-9CC6-0E3CC17BD229}" type="presParOf" srcId="{EBD8C21B-4C44-4A14-BCBA-EEB3BBEA57EC}" destId="{DF466B82-EA62-4348-B13A-2825633AC8BA}" srcOrd="0" destOrd="0" presId="urn:microsoft.com/office/officeart/2005/8/layout/hierarchy4"/>
    <dgm:cxn modelId="{B90EF891-A56A-4FFA-AE8C-89B5A7809D38}" type="presParOf" srcId="{DF466B82-EA62-4348-B13A-2825633AC8BA}" destId="{2184E552-7920-42CA-B5CF-CB8A0938E95B}" srcOrd="0" destOrd="0" presId="urn:microsoft.com/office/officeart/2005/8/layout/hierarchy4"/>
    <dgm:cxn modelId="{2C7B9746-C93F-41A2-829C-0B959C8E9F15}" type="presParOf" srcId="{DF466B82-EA62-4348-B13A-2825633AC8BA}" destId="{635F53D6-F415-4868-8115-8E86A524CCE8}" srcOrd="1" destOrd="0" presId="urn:microsoft.com/office/officeart/2005/8/layout/hierarchy4"/>
    <dgm:cxn modelId="{89925FD4-A422-43ED-9E40-3C3DFB8D532A}" type="presParOf" srcId="{1E5A441E-B26E-4B4E-AED8-64F0B84023B7}" destId="{1A0FAF40-466E-42B5-9A14-88DA492AD3AA}" srcOrd="9" destOrd="0" presId="urn:microsoft.com/office/officeart/2005/8/layout/hierarchy4"/>
    <dgm:cxn modelId="{4FA0E96E-E89D-4FC0-8F64-252A0B044684}" type="presParOf" srcId="{1E5A441E-B26E-4B4E-AED8-64F0B84023B7}" destId="{341A67ED-1745-4DA2-B608-DAADD56CB09E}" srcOrd="10" destOrd="0" presId="urn:microsoft.com/office/officeart/2005/8/layout/hierarchy4"/>
    <dgm:cxn modelId="{5949E341-5F02-4CC8-874B-E3F6EDE566E5}" type="presParOf" srcId="{341A67ED-1745-4DA2-B608-DAADD56CB09E}" destId="{749A539F-F13B-4FDD-B321-0FEE3C466334}" srcOrd="0" destOrd="0" presId="urn:microsoft.com/office/officeart/2005/8/layout/hierarchy4"/>
    <dgm:cxn modelId="{5D67F96D-B944-4554-8256-1F6509153C35}" type="presParOf" srcId="{341A67ED-1745-4DA2-B608-DAADD56CB09E}" destId="{C7D376B4-7B98-4E8C-A41C-0489920173EB}" srcOrd="1" destOrd="0" presId="urn:microsoft.com/office/officeart/2005/8/layout/hierarchy4"/>
    <dgm:cxn modelId="{A280ABE7-E3D7-478F-844F-3D0329842150}" type="presParOf" srcId="{341A67ED-1745-4DA2-B608-DAADD56CB09E}" destId="{A1FAE23E-B91A-419E-8CD8-539D7D3834AE}" srcOrd="2" destOrd="0" presId="urn:microsoft.com/office/officeart/2005/8/layout/hierarchy4"/>
    <dgm:cxn modelId="{36483C72-6F11-4F4B-A1A0-873A16CB246C}" type="presParOf" srcId="{A1FAE23E-B91A-419E-8CD8-539D7D3834AE}" destId="{74B8EC9B-A420-4947-B04F-6107FBE9ADF5}" srcOrd="0" destOrd="0" presId="urn:microsoft.com/office/officeart/2005/8/layout/hierarchy4"/>
    <dgm:cxn modelId="{9246359E-026A-4653-A388-B96B7D37D579}" type="presParOf" srcId="{74B8EC9B-A420-4947-B04F-6107FBE9ADF5}" destId="{74A8DDB3-F98B-4B21-AFC2-E6E7B3713210}" srcOrd="0" destOrd="0" presId="urn:microsoft.com/office/officeart/2005/8/layout/hierarchy4"/>
    <dgm:cxn modelId="{D9A961C8-AF72-4A17-A63F-0E96E789A11A}" type="presParOf" srcId="{74B8EC9B-A420-4947-B04F-6107FBE9ADF5}" destId="{7F3E8F47-185A-472A-8EB2-AC8FF6BBEC9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3246E4-B8C2-4515-8691-8436271E9174}" type="doc">
      <dgm:prSet loTypeId="urn:microsoft.com/office/officeart/2005/8/layout/hierarchy4" loCatId="hierarchy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nl-BE"/>
        </a:p>
      </dgm:t>
    </dgm:pt>
    <dgm:pt modelId="{F3648DA4-8BE1-4228-94B5-80D411449498}">
      <dgm:prSet phldrT="[Text]"/>
      <dgm:spPr>
        <a:solidFill>
          <a:schemeClr val="bg1">
            <a:lumMod val="50000"/>
            <a:alpha val="80000"/>
          </a:schemeClr>
        </a:solidFill>
      </dgm:spPr>
      <dgm:t>
        <a:bodyPr/>
        <a:lstStyle/>
        <a:p>
          <a:r>
            <a:rPr lang="en-GB" noProof="0" dirty="0" smtClean="0"/>
            <a:t>eIDAS Regulation</a:t>
          </a:r>
          <a:endParaRPr lang="en-GB" noProof="0" dirty="0"/>
        </a:p>
      </dgm:t>
    </dgm:pt>
    <dgm:pt modelId="{7ADA5222-4358-4070-B122-14179C98046F}" type="parTrans" cxnId="{03B3F8EB-C34C-48AD-8A26-AAE09979A870}">
      <dgm:prSet/>
      <dgm:spPr/>
      <dgm:t>
        <a:bodyPr/>
        <a:lstStyle/>
        <a:p>
          <a:endParaRPr lang="en-GB" noProof="0" dirty="0"/>
        </a:p>
      </dgm:t>
    </dgm:pt>
    <dgm:pt modelId="{3FE0F7D3-342C-4F16-985B-8D53B47B6692}" type="sibTrans" cxnId="{03B3F8EB-C34C-48AD-8A26-AAE09979A870}">
      <dgm:prSet/>
      <dgm:spPr/>
      <dgm:t>
        <a:bodyPr/>
        <a:lstStyle/>
        <a:p>
          <a:endParaRPr lang="en-GB" noProof="0" dirty="0"/>
        </a:p>
      </dgm:t>
    </dgm:pt>
    <dgm:pt modelId="{A4BF5659-A8D7-46EC-ACB8-3E3B3C082C22}">
      <dgm:prSet phldrT="[Text]"/>
      <dgm:spPr>
        <a:solidFill>
          <a:srgbClr val="92D050">
            <a:alpha val="70000"/>
          </a:srgbClr>
        </a:solidFill>
      </dgm:spPr>
      <dgm:t>
        <a:bodyPr/>
        <a:lstStyle/>
        <a:p>
          <a:r>
            <a:rPr lang="en-GB" noProof="0" dirty="0" smtClean="0">
              <a:solidFill>
                <a:schemeClr val="accent3">
                  <a:lumMod val="50000"/>
                </a:schemeClr>
              </a:solidFill>
            </a:rPr>
            <a:t>eID</a:t>
          </a:r>
          <a:endParaRPr lang="en-GB" noProof="0" dirty="0">
            <a:solidFill>
              <a:schemeClr val="accent3">
                <a:lumMod val="50000"/>
              </a:schemeClr>
            </a:solidFill>
          </a:endParaRPr>
        </a:p>
      </dgm:t>
    </dgm:pt>
    <dgm:pt modelId="{669837C3-AD80-40D2-B10C-EC58542FA1D6}" type="parTrans" cxnId="{74926C76-C9BF-4646-A4D9-A97987EE8004}">
      <dgm:prSet/>
      <dgm:spPr/>
      <dgm:t>
        <a:bodyPr/>
        <a:lstStyle/>
        <a:p>
          <a:endParaRPr lang="en-GB" noProof="0" dirty="0"/>
        </a:p>
      </dgm:t>
    </dgm:pt>
    <dgm:pt modelId="{65C46579-1FAB-4CF1-8E9B-E6F4B3A1B2B2}" type="sibTrans" cxnId="{74926C76-C9BF-4646-A4D9-A97987EE8004}">
      <dgm:prSet/>
      <dgm:spPr/>
      <dgm:t>
        <a:bodyPr/>
        <a:lstStyle/>
        <a:p>
          <a:endParaRPr lang="en-GB" noProof="0" dirty="0"/>
        </a:p>
      </dgm:t>
    </dgm:pt>
    <dgm:pt modelId="{5178FBC4-2B8F-4A23-8AD3-9798F58CCBEE}">
      <dgm:prSet phldrT="[Text]"/>
      <dgm:spPr>
        <a:solidFill>
          <a:schemeClr val="bg1">
            <a:lumMod val="65000"/>
            <a:alpha val="70000"/>
          </a:schemeClr>
        </a:solidFill>
      </dgm:spPr>
      <dgm:t>
        <a:bodyPr/>
        <a:lstStyle/>
        <a:p>
          <a:r>
            <a:rPr lang="en-GB" noProof="0" dirty="0" smtClean="0"/>
            <a:t>Trust services</a:t>
          </a:r>
          <a:endParaRPr lang="en-GB" noProof="0" dirty="0"/>
        </a:p>
      </dgm:t>
    </dgm:pt>
    <dgm:pt modelId="{B20B2191-60DA-4056-94B4-8F2D93A62C87}" type="parTrans" cxnId="{211D3363-E2B5-4E7C-856C-DCA1032F2C29}">
      <dgm:prSet/>
      <dgm:spPr/>
      <dgm:t>
        <a:bodyPr/>
        <a:lstStyle/>
        <a:p>
          <a:endParaRPr lang="en-GB" noProof="0" dirty="0"/>
        </a:p>
      </dgm:t>
    </dgm:pt>
    <dgm:pt modelId="{D52C6ABB-3983-4BB0-A424-787A596EFF2C}" type="sibTrans" cxnId="{211D3363-E2B5-4E7C-856C-DCA1032F2C29}">
      <dgm:prSet/>
      <dgm:spPr/>
      <dgm:t>
        <a:bodyPr/>
        <a:lstStyle/>
        <a:p>
          <a:endParaRPr lang="en-GB" noProof="0" dirty="0"/>
        </a:p>
      </dgm:t>
    </dgm:pt>
    <dgm:pt modelId="{09967CBF-0A62-40CC-A420-28B759AECF0C}">
      <dgm:prSet phldrT="[Text]"/>
      <dgm:spPr>
        <a:solidFill>
          <a:schemeClr val="bg1">
            <a:lumMod val="75000"/>
            <a:alpha val="50000"/>
          </a:schemeClr>
        </a:solidFill>
      </dgm:spPr>
      <dgm:t>
        <a:bodyPr/>
        <a:lstStyle/>
        <a:p>
          <a:r>
            <a:rPr lang="en-GB" noProof="0" dirty="0" smtClean="0">
              <a:solidFill>
                <a:schemeClr val="tx1"/>
              </a:solidFill>
            </a:rPr>
            <a:t>Mutual recognition</a:t>
          </a:r>
          <a:endParaRPr lang="en-GB" noProof="0" dirty="0">
            <a:solidFill>
              <a:schemeClr val="tx1"/>
            </a:solidFill>
          </a:endParaRPr>
        </a:p>
      </dgm:t>
    </dgm:pt>
    <dgm:pt modelId="{61A4B7A0-5EDB-4CC2-81CE-8B351652BB48}" type="parTrans" cxnId="{735EAD8A-C90C-4CB2-8097-B0477F948DDF}">
      <dgm:prSet/>
      <dgm:spPr/>
      <dgm:t>
        <a:bodyPr/>
        <a:lstStyle/>
        <a:p>
          <a:endParaRPr lang="en-GB" noProof="0" dirty="0"/>
        </a:p>
      </dgm:t>
    </dgm:pt>
    <dgm:pt modelId="{FEA77114-0176-42F1-AC74-484C1C46DF05}" type="sibTrans" cxnId="{735EAD8A-C90C-4CB2-8097-B0477F948DDF}">
      <dgm:prSet/>
      <dgm:spPr/>
      <dgm:t>
        <a:bodyPr/>
        <a:lstStyle/>
        <a:p>
          <a:endParaRPr lang="en-GB" noProof="0" dirty="0"/>
        </a:p>
      </dgm:t>
    </dgm:pt>
    <dgm:pt modelId="{D948F78E-3AAC-4708-A4BE-29F6C26A0BE0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GB" noProof="0" dirty="0" smtClean="0">
              <a:solidFill>
                <a:schemeClr val="tx1"/>
              </a:solidFill>
            </a:rPr>
            <a:t>Notification process</a:t>
          </a:r>
          <a:endParaRPr lang="en-GB" noProof="0" dirty="0">
            <a:solidFill>
              <a:schemeClr val="tx1"/>
            </a:solidFill>
          </a:endParaRPr>
        </a:p>
      </dgm:t>
    </dgm:pt>
    <dgm:pt modelId="{51281991-6EFD-41B9-AC7F-4FC6F62C1394}" type="parTrans" cxnId="{67E163B1-F581-4962-868F-586DACC6C4A5}">
      <dgm:prSet/>
      <dgm:spPr/>
      <dgm:t>
        <a:bodyPr/>
        <a:lstStyle/>
        <a:p>
          <a:endParaRPr lang="en-GB" noProof="0" dirty="0"/>
        </a:p>
      </dgm:t>
    </dgm:pt>
    <dgm:pt modelId="{AFAC1A5D-1BE3-4C56-97B6-5D530CCDA6BD}" type="sibTrans" cxnId="{67E163B1-F581-4962-868F-586DACC6C4A5}">
      <dgm:prSet/>
      <dgm:spPr/>
      <dgm:t>
        <a:bodyPr/>
        <a:lstStyle/>
        <a:p>
          <a:endParaRPr lang="en-GB" noProof="0" dirty="0"/>
        </a:p>
      </dgm:t>
    </dgm:pt>
    <dgm:pt modelId="{29B18712-AEE6-4F7C-9F36-10634091E59D}">
      <dgm:prSet phldrT="[Text]" custT="1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en-GB" sz="1400" b="1" noProof="0" dirty="0" smtClean="0">
              <a:solidFill>
                <a:schemeClr val="accent3">
                  <a:lumMod val="50000"/>
                </a:schemeClr>
              </a:solidFill>
            </a:rPr>
            <a:t>eSignatures</a:t>
          </a:r>
          <a:endParaRPr lang="en-GB" sz="1300" b="1" noProof="0" dirty="0">
            <a:solidFill>
              <a:schemeClr val="accent3">
                <a:lumMod val="50000"/>
              </a:schemeClr>
            </a:solidFill>
          </a:endParaRPr>
        </a:p>
      </dgm:t>
    </dgm:pt>
    <dgm:pt modelId="{6DF4E9D5-97AF-46C6-BD70-8F28C54CFFF6}" type="parTrans" cxnId="{B69A1E47-9EAF-4AB2-92D2-9F4BCDC7A2B1}">
      <dgm:prSet/>
      <dgm:spPr/>
      <dgm:t>
        <a:bodyPr/>
        <a:lstStyle/>
        <a:p>
          <a:endParaRPr lang="en-GB" noProof="0" dirty="0"/>
        </a:p>
      </dgm:t>
    </dgm:pt>
    <dgm:pt modelId="{87BC12E6-5973-4E60-A15D-00BC3668B0B1}" type="sibTrans" cxnId="{B69A1E47-9EAF-4AB2-92D2-9F4BCDC7A2B1}">
      <dgm:prSet/>
      <dgm:spPr/>
      <dgm:t>
        <a:bodyPr/>
        <a:lstStyle/>
        <a:p>
          <a:endParaRPr lang="en-GB" noProof="0" dirty="0"/>
        </a:p>
      </dgm:t>
    </dgm:pt>
    <dgm:pt modelId="{FF127BEA-6C67-4AA1-925E-46EFD5DECF48}">
      <dgm:prSet phldrT="[Text]" custT="1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en-GB" sz="1400" b="1" noProof="0" dirty="0" smtClean="0">
              <a:solidFill>
                <a:schemeClr val="accent3">
                  <a:lumMod val="50000"/>
                </a:schemeClr>
              </a:solidFill>
            </a:rPr>
            <a:t>eSeals</a:t>
          </a:r>
          <a:endParaRPr lang="en-GB" sz="1300" b="1" noProof="0" dirty="0">
            <a:solidFill>
              <a:schemeClr val="accent3">
                <a:lumMod val="50000"/>
              </a:schemeClr>
            </a:solidFill>
          </a:endParaRPr>
        </a:p>
      </dgm:t>
    </dgm:pt>
    <dgm:pt modelId="{D01E7965-0CB9-46C1-8D06-0487EC35FEDB}" type="parTrans" cxnId="{709A22DC-282C-4BC5-B33A-B06F748B8958}">
      <dgm:prSet/>
      <dgm:spPr/>
      <dgm:t>
        <a:bodyPr/>
        <a:lstStyle/>
        <a:p>
          <a:endParaRPr lang="en-GB" noProof="0" dirty="0"/>
        </a:p>
      </dgm:t>
    </dgm:pt>
    <dgm:pt modelId="{1AB4F864-3F62-4DBB-8CF5-461A616381D5}" type="sibTrans" cxnId="{709A22DC-282C-4BC5-B33A-B06F748B8958}">
      <dgm:prSet/>
      <dgm:spPr/>
      <dgm:t>
        <a:bodyPr/>
        <a:lstStyle/>
        <a:p>
          <a:endParaRPr lang="en-GB" noProof="0" dirty="0"/>
        </a:p>
      </dgm:t>
    </dgm:pt>
    <dgm:pt modelId="{380548A9-C4C8-4AB7-82AB-EFF343005281}">
      <dgm:prSet phldrT="[Text]" custT="1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en-GB" sz="1400" b="1" noProof="0" dirty="0" smtClean="0">
              <a:solidFill>
                <a:schemeClr val="accent3">
                  <a:lumMod val="50000"/>
                </a:schemeClr>
              </a:solidFill>
            </a:rPr>
            <a:t>Time stamp</a:t>
          </a:r>
          <a:endParaRPr lang="en-GB" sz="1400" b="1" noProof="0" dirty="0">
            <a:solidFill>
              <a:schemeClr val="accent3">
                <a:lumMod val="50000"/>
              </a:schemeClr>
            </a:solidFill>
          </a:endParaRPr>
        </a:p>
      </dgm:t>
    </dgm:pt>
    <dgm:pt modelId="{27D867C4-063F-401F-A6B6-CF4365107C75}" type="parTrans" cxnId="{F7C17A8A-D133-4007-AE33-F843A0024A2A}">
      <dgm:prSet/>
      <dgm:spPr/>
      <dgm:t>
        <a:bodyPr/>
        <a:lstStyle/>
        <a:p>
          <a:endParaRPr lang="en-GB" noProof="0" dirty="0"/>
        </a:p>
      </dgm:t>
    </dgm:pt>
    <dgm:pt modelId="{1F415AFB-EF57-4612-A391-CE3E06C0769E}" type="sibTrans" cxnId="{F7C17A8A-D133-4007-AE33-F843A0024A2A}">
      <dgm:prSet/>
      <dgm:spPr/>
      <dgm:t>
        <a:bodyPr/>
        <a:lstStyle/>
        <a:p>
          <a:endParaRPr lang="en-GB" noProof="0" dirty="0"/>
        </a:p>
      </dgm:t>
    </dgm:pt>
    <dgm:pt modelId="{AC1F5B48-376E-47F3-8FE5-D8DFDE32F91E}">
      <dgm:prSet phldrT="[Text]"/>
      <dgm:spPr>
        <a:solidFill>
          <a:schemeClr val="bg1">
            <a:lumMod val="75000"/>
            <a:alpha val="50000"/>
          </a:schemeClr>
        </a:solidFill>
      </dgm:spPr>
      <dgm:t>
        <a:bodyPr/>
        <a:lstStyle/>
        <a:p>
          <a:r>
            <a:rPr lang="en-GB" noProof="0" dirty="0" smtClean="0">
              <a:solidFill>
                <a:schemeClr val="tx1"/>
              </a:solidFill>
            </a:rPr>
            <a:t>Website </a:t>
          </a:r>
          <a:r>
            <a:rPr lang="en-GB" noProof="0" dirty="0" err="1" smtClean="0">
              <a:solidFill>
                <a:schemeClr val="tx1"/>
              </a:solidFill>
            </a:rPr>
            <a:t>authen-tication</a:t>
          </a:r>
          <a:endParaRPr lang="en-GB" noProof="0" dirty="0">
            <a:solidFill>
              <a:schemeClr val="tx1"/>
            </a:solidFill>
          </a:endParaRPr>
        </a:p>
      </dgm:t>
    </dgm:pt>
    <dgm:pt modelId="{4CF5DE30-9DCC-4125-ABAC-60036BDB0F01}" type="parTrans" cxnId="{79042998-3F5D-42BC-A185-2940E2D8C989}">
      <dgm:prSet/>
      <dgm:spPr/>
      <dgm:t>
        <a:bodyPr/>
        <a:lstStyle/>
        <a:p>
          <a:endParaRPr lang="en-GB" noProof="0" dirty="0"/>
        </a:p>
      </dgm:t>
    </dgm:pt>
    <dgm:pt modelId="{7697587F-CEBB-4D9B-857E-E0F745DA8145}" type="sibTrans" cxnId="{79042998-3F5D-42BC-A185-2940E2D8C989}">
      <dgm:prSet/>
      <dgm:spPr/>
      <dgm:t>
        <a:bodyPr/>
        <a:lstStyle/>
        <a:p>
          <a:endParaRPr lang="en-GB" noProof="0" dirty="0"/>
        </a:p>
      </dgm:t>
    </dgm:pt>
    <dgm:pt modelId="{BD15913A-5674-4EE5-9B1B-4638E9A00242}">
      <dgm:prSet phldrT="[Text]"/>
      <dgm:spPr>
        <a:solidFill>
          <a:schemeClr val="bg1">
            <a:lumMod val="75000"/>
            <a:alpha val="50000"/>
          </a:schemeClr>
        </a:solidFill>
      </dgm:spPr>
      <dgm:t>
        <a:bodyPr/>
        <a:lstStyle/>
        <a:p>
          <a:r>
            <a:rPr lang="en-GB" noProof="0" dirty="0" smtClean="0">
              <a:solidFill>
                <a:schemeClr val="tx1"/>
              </a:solidFill>
            </a:rPr>
            <a:t>Electronic registered delivery</a:t>
          </a:r>
          <a:endParaRPr lang="en-GB" noProof="0" dirty="0">
            <a:solidFill>
              <a:schemeClr val="tx1"/>
            </a:solidFill>
          </a:endParaRPr>
        </a:p>
      </dgm:t>
    </dgm:pt>
    <dgm:pt modelId="{10B31826-E2E4-4677-A857-CA605EA86C67}" type="parTrans" cxnId="{D2192092-4408-4A9F-BEE7-B5B9C46DC2D5}">
      <dgm:prSet/>
      <dgm:spPr/>
      <dgm:t>
        <a:bodyPr/>
        <a:lstStyle/>
        <a:p>
          <a:endParaRPr lang="en-GB" noProof="0" dirty="0"/>
        </a:p>
      </dgm:t>
    </dgm:pt>
    <dgm:pt modelId="{96CDF886-CF81-47D1-8F52-39A0D7EAC2E3}" type="sibTrans" cxnId="{D2192092-4408-4A9F-BEE7-B5B9C46DC2D5}">
      <dgm:prSet/>
      <dgm:spPr/>
      <dgm:t>
        <a:bodyPr/>
        <a:lstStyle/>
        <a:p>
          <a:endParaRPr lang="en-GB" noProof="0" dirty="0"/>
        </a:p>
      </dgm:t>
    </dgm:pt>
    <dgm:pt modelId="{3C737D5C-36E9-4C8E-A003-8129F7555619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GB" noProof="0" dirty="0" smtClean="0">
              <a:solidFill>
                <a:schemeClr val="tx1"/>
              </a:solidFill>
            </a:rPr>
            <a:t>Trusted </a:t>
          </a:r>
          <a:br>
            <a:rPr lang="en-GB" noProof="0" dirty="0" smtClean="0">
              <a:solidFill>
                <a:schemeClr val="tx1"/>
              </a:solidFill>
            </a:rPr>
          </a:br>
          <a:r>
            <a:rPr lang="en-GB" noProof="0" dirty="0" smtClean="0">
              <a:solidFill>
                <a:schemeClr val="tx1"/>
              </a:solidFill>
            </a:rPr>
            <a:t>lists</a:t>
          </a:r>
          <a:endParaRPr lang="en-GB" noProof="0" dirty="0">
            <a:solidFill>
              <a:schemeClr val="tx1"/>
            </a:solidFill>
          </a:endParaRPr>
        </a:p>
      </dgm:t>
    </dgm:pt>
    <dgm:pt modelId="{7AB1DE86-C84F-48B0-8A0F-E11A0C2147AC}" type="parTrans" cxnId="{5D50D1CD-67B3-423C-AF88-2270A2359AEC}">
      <dgm:prSet/>
      <dgm:spPr/>
      <dgm:t>
        <a:bodyPr/>
        <a:lstStyle/>
        <a:p>
          <a:endParaRPr lang="en-GB" noProof="0" dirty="0"/>
        </a:p>
      </dgm:t>
    </dgm:pt>
    <dgm:pt modelId="{B2724A77-0BC2-4B2E-8EA6-9F2119208378}" type="sibTrans" cxnId="{5D50D1CD-67B3-423C-AF88-2270A2359AEC}">
      <dgm:prSet/>
      <dgm:spPr/>
      <dgm:t>
        <a:bodyPr/>
        <a:lstStyle/>
        <a:p>
          <a:endParaRPr lang="en-GB" noProof="0" dirty="0"/>
        </a:p>
      </dgm:t>
    </dgm:pt>
    <dgm:pt modelId="{85D094CD-C47F-4964-8636-A6E997877C49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GB" noProof="0" dirty="0" smtClean="0">
              <a:solidFill>
                <a:schemeClr val="tx1"/>
              </a:solidFill>
            </a:rPr>
            <a:t>QSCD</a:t>
          </a:r>
          <a:endParaRPr lang="en-GB" noProof="0" dirty="0">
            <a:solidFill>
              <a:schemeClr val="tx1"/>
            </a:solidFill>
          </a:endParaRPr>
        </a:p>
      </dgm:t>
    </dgm:pt>
    <dgm:pt modelId="{EB6189AC-12B6-4BB8-8A7C-8C70723AC6C2}" type="parTrans" cxnId="{3FAE16E8-6899-4046-A55F-2BE8306E1F22}">
      <dgm:prSet/>
      <dgm:spPr/>
      <dgm:t>
        <a:bodyPr/>
        <a:lstStyle/>
        <a:p>
          <a:endParaRPr lang="en-GB" noProof="0" dirty="0"/>
        </a:p>
      </dgm:t>
    </dgm:pt>
    <dgm:pt modelId="{517D3D1D-ABF1-4670-972B-B70392F82009}" type="sibTrans" cxnId="{3FAE16E8-6899-4046-A55F-2BE8306E1F22}">
      <dgm:prSet/>
      <dgm:spPr/>
      <dgm:t>
        <a:bodyPr/>
        <a:lstStyle/>
        <a:p>
          <a:endParaRPr lang="en-GB" noProof="0" dirty="0"/>
        </a:p>
      </dgm:t>
    </dgm:pt>
    <dgm:pt modelId="{CEDA9C4B-FE5C-414E-ACA0-B3827E0F58D3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GB" noProof="0" dirty="0" smtClean="0">
              <a:solidFill>
                <a:schemeClr val="tx1"/>
              </a:solidFill>
            </a:rPr>
            <a:t>Liability</a:t>
          </a:r>
          <a:endParaRPr lang="en-GB" noProof="0" dirty="0">
            <a:solidFill>
              <a:schemeClr val="tx1"/>
            </a:solidFill>
          </a:endParaRPr>
        </a:p>
      </dgm:t>
    </dgm:pt>
    <dgm:pt modelId="{DFF627FA-6EC2-4313-B797-251E42987EAD}" type="parTrans" cxnId="{728D88E4-0D9D-44F4-B6EC-FBA6E606C14F}">
      <dgm:prSet/>
      <dgm:spPr/>
      <dgm:t>
        <a:bodyPr/>
        <a:lstStyle/>
        <a:p>
          <a:endParaRPr lang="en-GB" noProof="0" dirty="0"/>
        </a:p>
      </dgm:t>
    </dgm:pt>
    <dgm:pt modelId="{91513D88-D343-431F-A551-4ED8D78BF1E4}" type="sibTrans" cxnId="{728D88E4-0D9D-44F4-B6EC-FBA6E606C14F}">
      <dgm:prSet/>
      <dgm:spPr/>
      <dgm:t>
        <a:bodyPr/>
        <a:lstStyle/>
        <a:p>
          <a:endParaRPr lang="en-GB" noProof="0" dirty="0"/>
        </a:p>
      </dgm:t>
    </dgm:pt>
    <dgm:pt modelId="{6FA21992-0968-4401-99ED-86FF2080437C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GB" noProof="0" dirty="0" smtClean="0">
              <a:solidFill>
                <a:schemeClr val="tx1"/>
              </a:solidFill>
            </a:rPr>
            <a:t>TSP supervision</a:t>
          </a:r>
          <a:endParaRPr lang="en-GB" noProof="0" dirty="0">
            <a:solidFill>
              <a:schemeClr val="tx1"/>
            </a:solidFill>
          </a:endParaRPr>
        </a:p>
      </dgm:t>
    </dgm:pt>
    <dgm:pt modelId="{DCC7CF24-3A9A-4814-AAD5-790FE3511FA0}" type="parTrans" cxnId="{D097B2C2-F83E-4D16-974E-E7FE8BF9B627}">
      <dgm:prSet/>
      <dgm:spPr/>
      <dgm:t>
        <a:bodyPr/>
        <a:lstStyle/>
        <a:p>
          <a:endParaRPr lang="en-GB" noProof="0" dirty="0"/>
        </a:p>
      </dgm:t>
    </dgm:pt>
    <dgm:pt modelId="{6DE2B82F-091B-4F59-B08E-141B3CE0191F}" type="sibTrans" cxnId="{D097B2C2-F83E-4D16-974E-E7FE8BF9B627}">
      <dgm:prSet/>
      <dgm:spPr/>
      <dgm:t>
        <a:bodyPr/>
        <a:lstStyle/>
        <a:p>
          <a:endParaRPr lang="en-GB" noProof="0" dirty="0"/>
        </a:p>
      </dgm:t>
    </dgm:pt>
    <dgm:pt modelId="{F602DC5B-8F3F-43C4-A3CA-BB7E27F5B658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GB" noProof="0" dirty="0" smtClean="0">
              <a:solidFill>
                <a:schemeClr val="tx1"/>
              </a:solidFill>
            </a:rPr>
            <a:t>Trust mark</a:t>
          </a:r>
          <a:endParaRPr lang="en-GB" noProof="0" dirty="0">
            <a:solidFill>
              <a:schemeClr val="tx1"/>
            </a:solidFill>
          </a:endParaRPr>
        </a:p>
      </dgm:t>
    </dgm:pt>
    <dgm:pt modelId="{3176DA78-2245-4BE4-8E43-1A9DAAE25BA3}" type="parTrans" cxnId="{78693948-ECC7-4CA8-8BBB-2CE2A9E633C9}">
      <dgm:prSet/>
      <dgm:spPr/>
      <dgm:t>
        <a:bodyPr/>
        <a:lstStyle/>
        <a:p>
          <a:endParaRPr lang="en-GB" noProof="0" dirty="0"/>
        </a:p>
      </dgm:t>
    </dgm:pt>
    <dgm:pt modelId="{747A749E-6E82-4213-8F91-B54B2A822B48}" type="sibTrans" cxnId="{78693948-ECC7-4CA8-8BBB-2CE2A9E633C9}">
      <dgm:prSet/>
      <dgm:spPr/>
      <dgm:t>
        <a:bodyPr/>
        <a:lstStyle/>
        <a:p>
          <a:endParaRPr lang="en-GB" noProof="0" dirty="0"/>
        </a:p>
      </dgm:t>
    </dgm:pt>
    <dgm:pt modelId="{77C6265A-8933-41F3-8412-C46A96B14740}">
      <dgm:prSet phldrT="[Text]"/>
      <dgm:spPr>
        <a:solidFill>
          <a:schemeClr val="bg1">
            <a:lumMod val="75000"/>
            <a:alpha val="50000"/>
          </a:schemeClr>
        </a:solidFill>
      </dgm:spPr>
      <dgm:t>
        <a:bodyPr/>
        <a:lstStyle/>
        <a:p>
          <a:r>
            <a:rPr lang="en-GB" noProof="0" dirty="0" smtClean="0">
              <a:solidFill>
                <a:schemeClr val="tx1"/>
              </a:solidFill>
            </a:rPr>
            <a:t>eSig/</a:t>
          </a:r>
          <a:r>
            <a:rPr lang="en-GB" noProof="0" dirty="0" err="1" smtClean="0">
              <a:solidFill>
                <a:schemeClr val="tx1"/>
              </a:solidFill>
            </a:rPr>
            <a:t>eSeals</a:t>
          </a:r>
          <a:r>
            <a:rPr lang="en-GB" noProof="0" dirty="0" smtClean="0">
              <a:solidFill>
                <a:schemeClr val="tx1"/>
              </a:solidFill>
            </a:rPr>
            <a:t> validation and preservation</a:t>
          </a:r>
          <a:endParaRPr lang="en-GB" noProof="0" dirty="0">
            <a:solidFill>
              <a:schemeClr val="tx1"/>
            </a:solidFill>
          </a:endParaRPr>
        </a:p>
      </dgm:t>
    </dgm:pt>
    <dgm:pt modelId="{237554E5-6FDE-4DF1-A68E-4AB11051D445}" type="parTrans" cxnId="{3F5B9548-AECF-49B1-851B-CF32E01A2830}">
      <dgm:prSet/>
      <dgm:spPr/>
      <dgm:t>
        <a:bodyPr/>
        <a:lstStyle/>
        <a:p>
          <a:endParaRPr lang="en-US"/>
        </a:p>
      </dgm:t>
    </dgm:pt>
    <dgm:pt modelId="{3B2ACB20-04A1-454B-A00A-8A33A502C2B7}" type="sibTrans" cxnId="{3F5B9548-AECF-49B1-851B-CF32E01A2830}">
      <dgm:prSet/>
      <dgm:spPr/>
      <dgm:t>
        <a:bodyPr/>
        <a:lstStyle/>
        <a:p>
          <a:endParaRPr lang="en-US"/>
        </a:p>
      </dgm:t>
    </dgm:pt>
    <dgm:pt modelId="{2A7CB720-D796-402A-8519-7B682EDCA35D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GB" noProof="0" dirty="0" smtClean="0">
              <a:solidFill>
                <a:schemeClr val="tx1"/>
              </a:solidFill>
            </a:rPr>
            <a:t>Interoperability framework</a:t>
          </a:r>
          <a:endParaRPr lang="en-GB" noProof="0" dirty="0">
            <a:solidFill>
              <a:schemeClr val="tx1"/>
            </a:solidFill>
          </a:endParaRPr>
        </a:p>
      </dgm:t>
    </dgm:pt>
    <dgm:pt modelId="{B70AA200-9A20-43FF-AD4A-593E23A7AB68}" type="parTrans" cxnId="{492EBB97-74B8-4512-93BC-C5704255CFDC}">
      <dgm:prSet/>
      <dgm:spPr/>
      <dgm:t>
        <a:bodyPr/>
        <a:lstStyle/>
        <a:p>
          <a:endParaRPr lang="en-US"/>
        </a:p>
      </dgm:t>
    </dgm:pt>
    <dgm:pt modelId="{9F3BAF00-0B6A-4601-B85E-CC1622366FF8}" type="sibTrans" cxnId="{492EBB97-74B8-4512-93BC-C5704255CFDC}">
      <dgm:prSet/>
      <dgm:spPr/>
      <dgm:t>
        <a:bodyPr/>
        <a:lstStyle/>
        <a:p>
          <a:endParaRPr lang="en-US"/>
        </a:p>
      </dgm:t>
    </dgm:pt>
    <dgm:pt modelId="{01842F30-0F94-4785-BE17-F9E926408A0B}">
      <dgm:prSet phldrT="[Text]"/>
      <dgm:spPr>
        <a:solidFill>
          <a:schemeClr val="bg1">
            <a:lumMod val="75000"/>
            <a:alpha val="50000"/>
          </a:schemeClr>
        </a:solidFill>
      </dgm:spPr>
      <dgm:t>
        <a:bodyPr/>
        <a:lstStyle/>
        <a:p>
          <a:r>
            <a:rPr lang="en-GB" noProof="0" dirty="0" smtClean="0">
              <a:solidFill>
                <a:schemeClr val="tx1"/>
              </a:solidFill>
            </a:rPr>
            <a:t>Levels of Assurance</a:t>
          </a:r>
          <a:endParaRPr lang="en-GB" noProof="0" dirty="0">
            <a:solidFill>
              <a:schemeClr val="tx1"/>
            </a:solidFill>
          </a:endParaRPr>
        </a:p>
      </dgm:t>
    </dgm:pt>
    <dgm:pt modelId="{DBA26DEC-8D2F-4C46-BC16-57E721958529}" type="parTrans" cxnId="{74BB11C4-8E30-4822-9A75-5A7EA401EFEF}">
      <dgm:prSet/>
      <dgm:spPr/>
      <dgm:t>
        <a:bodyPr/>
        <a:lstStyle/>
        <a:p>
          <a:endParaRPr lang="en-US"/>
        </a:p>
      </dgm:t>
    </dgm:pt>
    <dgm:pt modelId="{5FE39234-E517-4F8D-A729-3060B731D756}" type="sibTrans" cxnId="{74BB11C4-8E30-4822-9A75-5A7EA401EFEF}">
      <dgm:prSet/>
      <dgm:spPr/>
      <dgm:t>
        <a:bodyPr/>
        <a:lstStyle/>
        <a:p>
          <a:endParaRPr lang="en-US"/>
        </a:p>
      </dgm:t>
    </dgm:pt>
    <dgm:pt modelId="{17751400-7E07-4A32-9101-D62E8F386C53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fr-FR" dirty="0" err="1" smtClean="0">
              <a:solidFill>
                <a:schemeClr val="tx1"/>
              </a:solidFill>
            </a:rPr>
            <a:t>Breach</a:t>
          </a:r>
          <a:r>
            <a:rPr lang="fr-FR" dirty="0" smtClean="0">
              <a:solidFill>
                <a:schemeClr val="tx1"/>
              </a:solidFill>
            </a:rPr>
            <a:t> notification</a:t>
          </a:r>
          <a:endParaRPr lang="en-US" dirty="0">
            <a:solidFill>
              <a:schemeClr val="tx1"/>
            </a:solidFill>
          </a:endParaRPr>
        </a:p>
      </dgm:t>
    </dgm:pt>
    <dgm:pt modelId="{3BE1DA71-0CAA-433C-AFE5-9CE9ED1AB129}" type="parTrans" cxnId="{88291423-595B-437C-94DE-7E940B10232D}">
      <dgm:prSet/>
      <dgm:spPr/>
      <dgm:t>
        <a:bodyPr/>
        <a:lstStyle/>
        <a:p>
          <a:endParaRPr lang="en-US"/>
        </a:p>
      </dgm:t>
    </dgm:pt>
    <dgm:pt modelId="{0F6C2E26-710E-4B8F-9290-A5187F5CECD8}" type="sibTrans" cxnId="{88291423-595B-437C-94DE-7E940B10232D}">
      <dgm:prSet/>
      <dgm:spPr/>
      <dgm:t>
        <a:bodyPr/>
        <a:lstStyle/>
        <a:p>
          <a:endParaRPr lang="en-US"/>
        </a:p>
      </dgm:t>
    </dgm:pt>
    <dgm:pt modelId="{809077CD-DCD9-4F5C-AF3C-B8C50DB3D530}" type="pres">
      <dgm:prSet presAssocID="{133246E4-B8C2-4515-8691-8436271E917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l-BE"/>
        </a:p>
      </dgm:t>
    </dgm:pt>
    <dgm:pt modelId="{925E260E-C854-4FA5-BE36-9B82565D6F60}" type="pres">
      <dgm:prSet presAssocID="{F3648DA4-8BE1-4228-94B5-80D411449498}" presName="vertOne" presStyleCnt="0"/>
      <dgm:spPr/>
    </dgm:pt>
    <dgm:pt modelId="{F225FEFA-3280-42C9-B678-04A137510897}" type="pres">
      <dgm:prSet presAssocID="{F3648DA4-8BE1-4228-94B5-80D41144949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FCC54FF6-9D27-4BA7-8B1C-7C30A46A7914}" type="pres">
      <dgm:prSet presAssocID="{F3648DA4-8BE1-4228-94B5-80D411449498}" presName="parTransOne" presStyleCnt="0"/>
      <dgm:spPr/>
    </dgm:pt>
    <dgm:pt modelId="{74DDBA25-E706-4356-9EA1-45A86D461626}" type="pres">
      <dgm:prSet presAssocID="{F3648DA4-8BE1-4228-94B5-80D411449498}" presName="horzOne" presStyleCnt="0"/>
      <dgm:spPr/>
    </dgm:pt>
    <dgm:pt modelId="{7E97A64A-760F-43E5-BC01-6060D0FA30E6}" type="pres">
      <dgm:prSet presAssocID="{A4BF5659-A8D7-46EC-ACB8-3E3B3C082C22}" presName="vertTwo" presStyleCnt="0"/>
      <dgm:spPr/>
    </dgm:pt>
    <dgm:pt modelId="{1BDA7B9F-64BC-4311-B3FA-A8B816100694}" type="pres">
      <dgm:prSet presAssocID="{A4BF5659-A8D7-46EC-ACB8-3E3B3C082C22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F957383B-3272-4C79-A3D3-D775E0062A7D}" type="pres">
      <dgm:prSet presAssocID="{A4BF5659-A8D7-46EC-ACB8-3E3B3C082C22}" presName="parTransTwo" presStyleCnt="0"/>
      <dgm:spPr/>
    </dgm:pt>
    <dgm:pt modelId="{B467597D-684A-4132-BCA3-6C308CFD2F6F}" type="pres">
      <dgm:prSet presAssocID="{A4BF5659-A8D7-46EC-ACB8-3E3B3C082C22}" presName="horzTwo" presStyleCnt="0"/>
      <dgm:spPr/>
    </dgm:pt>
    <dgm:pt modelId="{4810B29D-C5A0-434B-91E1-0B373E934468}" type="pres">
      <dgm:prSet presAssocID="{09967CBF-0A62-40CC-A420-28B759AECF0C}" presName="vertThree" presStyleCnt="0"/>
      <dgm:spPr/>
    </dgm:pt>
    <dgm:pt modelId="{68F80E2F-F276-4B68-A43C-3780967C1478}" type="pres">
      <dgm:prSet presAssocID="{09967CBF-0A62-40CC-A420-28B759AECF0C}" presName="txThree" presStyleLbl="node3" presStyleIdx="0" presStyleCnt="8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CA69DDC0-AF20-40A9-A3F3-B9E9C893AF14}" type="pres">
      <dgm:prSet presAssocID="{09967CBF-0A62-40CC-A420-28B759AECF0C}" presName="parTransThree" presStyleCnt="0"/>
      <dgm:spPr/>
    </dgm:pt>
    <dgm:pt modelId="{7078CE36-E7D5-4C39-85C4-CA2A1AD8B881}" type="pres">
      <dgm:prSet presAssocID="{09967CBF-0A62-40CC-A420-28B759AECF0C}" presName="horzThree" presStyleCnt="0"/>
      <dgm:spPr/>
    </dgm:pt>
    <dgm:pt modelId="{B543A082-546A-4F02-920A-1CC722451B68}" type="pres">
      <dgm:prSet presAssocID="{D948F78E-3AAC-4708-A4BE-29F6C26A0BE0}" presName="vertFour" presStyleCnt="0">
        <dgm:presLayoutVars>
          <dgm:chPref val="3"/>
        </dgm:presLayoutVars>
      </dgm:prSet>
      <dgm:spPr/>
    </dgm:pt>
    <dgm:pt modelId="{5B77DE4A-AF01-46D9-944C-A9008A8C2113}" type="pres">
      <dgm:prSet presAssocID="{D948F78E-3AAC-4708-A4BE-29F6C26A0BE0}" presName="txFour" presStyleLbl="node4" presStyleIdx="0" presStyleCnt="8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787E39B0-4E1E-4B38-A8A8-AE75F317DBF7}" type="pres">
      <dgm:prSet presAssocID="{D948F78E-3AAC-4708-A4BE-29F6C26A0BE0}" presName="horzFour" presStyleCnt="0"/>
      <dgm:spPr/>
    </dgm:pt>
    <dgm:pt modelId="{718ACC8C-2AEA-48C0-AEF7-13F84AF793B5}" type="pres">
      <dgm:prSet presAssocID="{FEA77114-0176-42F1-AC74-484C1C46DF05}" presName="sibSpaceThree" presStyleCnt="0"/>
      <dgm:spPr/>
    </dgm:pt>
    <dgm:pt modelId="{A8F07C0D-62CE-4834-94FE-A8D151F552D1}" type="pres">
      <dgm:prSet presAssocID="{01842F30-0F94-4785-BE17-F9E926408A0B}" presName="vertThree" presStyleCnt="0"/>
      <dgm:spPr/>
    </dgm:pt>
    <dgm:pt modelId="{0BE4101F-6FFC-4D1F-B506-00E103056BE9}" type="pres">
      <dgm:prSet presAssocID="{01842F30-0F94-4785-BE17-F9E926408A0B}" presName="txThree" presStyleLbl="node3" presStyleIdx="1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6CBA1F4-F930-45C1-B6E3-7465FB173E6B}" type="pres">
      <dgm:prSet presAssocID="{01842F30-0F94-4785-BE17-F9E926408A0B}" presName="parTransThree" presStyleCnt="0"/>
      <dgm:spPr/>
    </dgm:pt>
    <dgm:pt modelId="{D6660383-2333-467C-86A3-D7DD94533D19}" type="pres">
      <dgm:prSet presAssocID="{01842F30-0F94-4785-BE17-F9E926408A0B}" presName="horzThree" presStyleCnt="0"/>
      <dgm:spPr/>
    </dgm:pt>
    <dgm:pt modelId="{36B266CB-8EF9-4D86-B6E3-C2AB1C813BE4}" type="pres">
      <dgm:prSet presAssocID="{2A7CB720-D796-402A-8519-7B682EDCA35D}" presName="vertFour" presStyleCnt="0">
        <dgm:presLayoutVars>
          <dgm:chPref val="3"/>
        </dgm:presLayoutVars>
      </dgm:prSet>
      <dgm:spPr/>
    </dgm:pt>
    <dgm:pt modelId="{2F57F113-9DB0-4828-8D62-632BACF74BF6}" type="pres">
      <dgm:prSet presAssocID="{2A7CB720-D796-402A-8519-7B682EDCA35D}" presName="txFour" presStyleLbl="node4" presStyleIdx="1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76128FD-F0FE-4B00-A1C4-B3EE56902011}" type="pres">
      <dgm:prSet presAssocID="{2A7CB720-D796-402A-8519-7B682EDCA35D}" presName="horzFour" presStyleCnt="0"/>
      <dgm:spPr/>
    </dgm:pt>
    <dgm:pt modelId="{D7A68813-24ED-49A6-9A26-F371B39477B7}" type="pres">
      <dgm:prSet presAssocID="{65C46579-1FAB-4CF1-8E9B-E6F4B3A1B2B2}" presName="sibSpaceTwo" presStyleCnt="0"/>
      <dgm:spPr/>
    </dgm:pt>
    <dgm:pt modelId="{1C4B6943-C23B-4094-8B33-FAE2A16DD7F6}" type="pres">
      <dgm:prSet presAssocID="{5178FBC4-2B8F-4A23-8AD3-9798F58CCBEE}" presName="vertTwo" presStyleCnt="0"/>
      <dgm:spPr/>
    </dgm:pt>
    <dgm:pt modelId="{CE7043DE-CD02-4C21-99DD-DD0C8E51F947}" type="pres">
      <dgm:prSet presAssocID="{5178FBC4-2B8F-4A23-8AD3-9798F58CCBEE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EB64B279-F2E5-414B-96F6-79E7310FD17D}" type="pres">
      <dgm:prSet presAssocID="{5178FBC4-2B8F-4A23-8AD3-9798F58CCBEE}" presName="parTransTwo" presStyleCnt="0"/>
      <dgm:spPr/>
    </dgm:pt>
    <dgm:pt modelId="{1E5A441E-B26E-4B4E-AED8-64F0B84023B7}" type="pres">
      <dgm:prSet presAssocID="{5178FBC4-2B8F-4A23-8AD3-9798F58CCBEE}" presName="horzTwo" presStyleCnt="0"/>
      <dgm:spPr/>
    </dgm:pt>
    <dgm:pt modelId="{23320539-68C8-48A5-9E19-1FABA4C0F672}" type="pres">
      <dgm:prSet presAssocID="{29B18712-AEE6-4F7C-9F36-10634091E59D}" presName="vertThree" presStyleCnt="0"/>
      <dgm:spPr/>
    </dgm:pt>
    <dgm:pt modelId="{5814953B-27B8-4866-9021-C92B18F7E848}" type="pres">
      <dgm:prSet presAssocID="{29B18712-AEE6-4F7C-9F36-10634091E59D}" presName="txThree" presStyleLbl="node3" presStyleIdx="2" presStyleCnt="8" custScaleX="101171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C4501E61-7982-4F22-A5BA-D35EBC2B682B}" type="pres">
      <dgm:prSet presAssocID="{29B18712-AEE6-4F7C-9F36-10634091E59D}" presName="parTransThree" presStyleCnt="0"/>
      <dgm:spPr/>
    </dgm:pt>
    <dgm:pt modelId="{2ED02EE8-6B81-4D12-B6DD-D67711C85649}" type="pres">
      <dgm:prSet presAssocID="{29B18712-AEE6-4F7C-9F36-10634091E59D}" presName="horzThree" presStyleCnt="0"/>
      <dgm:spPr/>
    </dgm:pt>
    <dgm:pt modelId="{5CBB512C-178C-4CDD-8860-AEE8ED4CA0DA}" type="pres">
      <dgm:prSet presAssocID="{3C737D5C-36E9-4C8E-A003-8129F7555619}" presName="vertFour" presStyleCnt="0">
        <dgm:presLayoutVars>
          <dgm:chPref val="3"/>
        </dgm:presLayoutVars>
      </dgm:prSet>
      <dgm:spPr/>
    </dgm:pt>
    <dgm:pt modelId="{217283E0-559B-410B-BE12-AEE0E8A16CA0}" type="pres">
      <dgm:prSet presAssocID="{3C737D5C-36E9-4C8E-A003-8129F7555619}" presName="txFour" presStyleLbl="node4" presStyleIdx="2" presStyleCnt="8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82A940C6-DD23-4892-9BFB-9DE8CED7E7AC}" type="pres">
      <dgm:prSet presAssocID="{3C737D5C-36E9-4C8E-A003-8129F7555619}" presName="horzFour" presStyleCnt="0"/>
      <dgm:spPr/>
    </dgm:pt>
    <dgm:pt modelId="{07C60A7D-6699-4866-86F7-CB03CA8001D0}" type="pres">
      <dgm:prSet presAssocID="{87BC12E6-5973-4E60-A15D-00BC3668B0B1}" presName="sibSpaceThree" presStyleCnt="0"/>
      <dgm:spPr/>
    </dgm:pt>
    <dgm:pt modelId="{3F73673B-F76A-435D-A603-E12EEE5119AE}" type="pres">
      <dgm:prSet presAssocID="{FF127BEA-6C67-4AA1-925E-46EFD5DECF48}" presName="vertThree" presStyleCnt="0"/>
      <dgm:spPr/>
    </dgm:pt>
    <dgm:pt modelId="{CB90CFA3-2F34-4613-9E71-12B2737C5941}" type="pres">
      <dgm:prSet presAssocID="{FF127BEA-6C67-4AA1-925E-46EFD5DECF48}" presName="txThree" presStyleLbl="node3" presStyleIdx="3" presStyleCnt="8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C776128E-7203-4E81-9508-18FC346A7786}" type="pres">
      <dgm:prSet presAssocID="{FF127BEA-6C67-4AA1-925E-46EFD5DECF48}" presName="parTransThree" presStyleCnt="0"/>
      <dgm:spPr/>
    </dgm:pt>
    <dgm:pt modelId="{E4CEC1AB-D06D-4A6C-9009-1EB83E9F6054}" type="pres">
      <dgm:prSet presAssocID="{FF127BEA-6C67-4AA1-925E-46EFD5DECF48}" presName="horzThree" presStyleCnt="0"/>
      <dgm:spPr/>
    </dgm:pt>
    <dgm:pt modelId="{BC29564B-3C51-4B57-AE83-FF047F59A756}" type="pres">
      <dgm:prSet presAssocID="{85D094CD-C47F-4964-8636-A6E997877C49}" presName="vertFour" presStyleCnt="0">
        <dgm:presLayoutVars>
          <dgm:chPref val="3"/>
        </dgm:presLayoutVars>
      </dgm:prSet>
      <dgm:spPr/>
    </dgm:pt>
    <dgm:pt modelId="{FBE84E0D-C178-492C-9923-FE94E197F986}" type="pres">
      <dgm:prSet presAssocID="{85D094CD-C47F-4964-8636-A6E997877C49}" presName="txFour" presStyleLbl="node4" presStyleIdx="3" presStyleCnt="8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94228E0B-D935-413A-BDD5-52B4593E76F0}" type="pres">
      <dgm:prSet presAssocID="{85D094CD-C47F-4964-8636-A6E997877C49}" presName="horzFour" presStyleCnt="0"/>
      <dgm:spPr/>
    </dgm:pt>
    <dgm:pt modelId="{F7B1219C-97FF-425A-8601-AB5B4C7F9750}" type="pres">
      <dgm:prSet presAssocID="{1AB4F864-3F62-4DBB-8CF5-461A616381D5}" presName="sibSpaceThree" presStyleCnt="0"/>
      <dgm:spPr/>
    </dgm:pt>
    <dgm:pt modelId="{938080C5-49EA-484B-A382-C85AE5D8F870}" type="pres">
      <dgm:prSet presAssocID="{380548A9-C4C8-4AB7-82AB-EFF343005281}" presName="vertThree" presStyleCnt="0"/>
      <dgm:spPr/>
    </dgm:pt>
    <dgm:pt modelId="{92DB6985-151F-4179-BAF4-0B711B6B257E}" type="pres">
      <dgm:prSet presAssocID="{380548A9-C4C8-4AB7-82AB-EFF343005281}" presName="txThree" presStyleLbl="node3" presStyleIdx="4" presStyleCnt="8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2CFE258B-0B5F-4F8C-8A3A-95D62F71620A}" type="pres">
      <dgm:prSet presAssocID="{380548A9-C4C8-4AB7-82AB-EFF343005281}" presName="parTransThree" presStyleCnt="0"/>
      <dgm:spPr/>
    </dgm:pt>
    <dgm:pt modelId="{2C1A238A-BF12-4679-97E1-7594FF31B841}" type="pres">
      <dgm:prSet presAssocID="{380548A9-C4C8-4AB7-82AB-EFF343005281}" presName="horzThree" presStyleCnt="0"/>
      <dgm:spPr/>
    </dgm:pt>
    <dgm:pt modelId="{65D87722-C406-4D00-B47F-54F7CD42F6DA}" type="pres">
      <dgm:prSet presAssocID="{CEDA9C4B-FE5C-414E-ACA0-B3827E0F58D3}" presName="vertFour" presStyleCnt="0">
        <dgm:presLayoutVars>
          <dgm:chPref val="3"/>
        </dgm:presLayoutVars>
      </dgm:prSet>
      <dgm:spPr/>
    </dgm:pt>
    <dgm:pt modelId="{463E37C6-0488-4865-B6A6-CE4629487D79}" type="pres">
      <dgm:prSet presAssocID="{CEDA9C4B-FE5C-414E-ACA0-B3827E0F58D3}" presName="txFour" presStyleLbl="node4" presStyleIdx="4" presStyleCnt="8" custLinFactX="1930" custLinFactNeighborX="100000" custLinFactNeighborY="-1463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25003536-92D4-41F9-88FA-E86505B6950B}" type="pres">
      <dgm:prSet presAssocID="{CEDA9C4B-FE5C-414E-ACA0-B3827E0F58D3}" presName="horzFour" presStyleCnt="0"/>
      <dgm:spPr/>
    </dgm:pt>
    <dgm:pt modelId="{0F97C7C8-BE69-4C97-9295-B2F102B4FFD4}" type="pres">
      <dgm:prSet presAssocID="{1F415AFB-EF57-4612-A391-CE3E06C0769E}" presName="sibSpaceThree" presStyleCnt="0"/>
      <dgm:spPr/>
    </dgm:pt>
    <dgm:pt modelId="{59A6D466-870E-4B70-B508-696D1AA6963F}" type="pres">
      <dgm:prSet presAssocID="{AC1F5B48-376E-47F3-8FE5-D8DFDE32F91E}" presName="vertThree" presStyleCnt="0"/>
      <dgm:spPr/>
    </dgm:pt>
    <dgm:pt modelId="{3DB0F625-617F-4665-BEAA-7982F5A61A91}" type="pres">
      <dgm:prSet presAssocID="{AC1F5B48-376E-47F3-8FE5-D8DFDE32F91E}" presName="txThree" presStyleLbl="node3" presStyleIdx="5" presStyleCnt="8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40F4DF48-88E1-4D9F-8F03-9C74FCC9005C}" type="pres">
      <dgm:prSet presAssocID="{AC1F5B48-376E-47F3-8FE5-D8DFDE32F91E}" presName="parTransThree" presStyleCnt="0"/>
      <dgm:spPr/>
    </dgm:pt>
    <dgm:pt modelId="{3D3624F4-712C-46C7-A8C9-D67E69E890B1}" type="pres">
      <dgm:prSet presAssocID="{AC1F5B48-376E-47F3-8FE5-D8DFDE32F91E}" presName="horzThree" presStyleCnt="0"/>
      <dgm:spPr/>
    </dgm:pt>
    <dgm:pt modelId="{68377B11-65E9-41F9-82C5-EC840346DBEF}" type="pres">
      <dgm:prSet presAssocID="{6FA21992-0968-4401-99ED-86FF2080437C}" presName="vertFour" presStyleCnt="0">
        <dgm:presLayoutVars>
          <dgm:chPref val="3"/>
        </dgm:presLayoutVars>
      </dgm:prSet>
      <dgm:spPr/>
    </dgm:pt>
    <dgm:pt modelId="{EB1511C2-3665-47FB-85C6-E0A49C81FF16}" type="pres">
      <dgm:prSet presAssocID="{6FA21992-0968-4401-99ED-86FF2080437C}" presName="txFour" presStyleLbl="node4" presStyleIdx="5" presStyleCnt="8" custLinFactNeighborX="98401" custLinFactNeighborY="-1463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0E787769-5AC3-4DC7-B2C7-E7938FB82D33}" type="pres">
      <dgm:prSet presAssocID="{6FA21992-0968-4401-99ED-86FF2080437C}" presName="horzFour" presStyleCnt="0"/>
      <dgm:spPr/>
    </dgm:pt>
    <dgm:pt modelId="{A52BD7C8-E301-4E7B-825E-610783E1B5CC}" type="pres">
      <dgm:prSet presAssocID="{7697587F-CEBB-4D9B-857E-E0F745DA8145}" presName="sibSpaceThree" presStyleCnt="0"/>
      <dgm:spPr/>
    </dgm:pt>
    <dgm:pt modelId="{6601D1FC-A029-4A08-8DA6-8E35A0FC9513}" type="pres">
      <dgm:prSet presAssocID="{BD15913A-5674-4EE5-9B1B-4638E9A00242}" presName="vertThree" presStyleCnt="0"/>
      <dgm:spPr/>
    </dgm:pt>
    <dgm:pt modelId="{DBE7597F-587D-4549-9BCD-48554BEB038E}" type="pres">
      <dgm:prSet presAssocID="{BD15913A-5674-4EE5-9B1B-4638E9A00242}" presName="txThree" presStyleLbl="node3" presStyleIdx="6" presStyleCnt="8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EDEBEF28-1E4E-404E-B8C3-F002DAB88F74}" type="pres">
      <dgm:prSet presAssocID="{BD15913A-5674-4EE5-9B1B-4638E9A00242}" presName="parTransThree" presStyleCnt="0"/>
      <dgm:spPr/>
    </dgm:pt>
    <dgm:pt modelId="{EBD8C21B-4C44-4A14-BCBA-EEB3BBEA57EC}" type="pres">
      <dgm:prSet presAssocID="{BD15913A-5674-4EE5-9B1B-4638E9A00242}" presName="horzThree" presStyleCnt="0"/>
      <dgm:spPr/>
    </dgm:pt>
    <dgm:pt modelId="{DF466B82-EA62-4348-B13A-2825633AC8BA}" type="pres">
      <dgm:prSet presAssocID="{F602DC5B-8F3F-43C4-A3CA-BB7E27F5B658}" presName="vertFour" presStyleCnt="0">
        <dgm:presLayoutVars>
          <dgm:chPref val="3"/>
        </dgm:presLayoutVars>
      </dgm:prSet>
      <dgm:spPr/>
    </dgm:pt>
    <dgm:pt modelId="{2184E552-7920-42CA-B5CF-CB8A0938E95B}" type="pres">
      <dgm:prSet presAssocID="{F602DC5B-8F3F-43C4-A3CA-BB7E27F5B658}" presName="txFour" presStyleLbl="node4" presStyleIdx="6" presStyleCnt="8" custLinFactX="-100000" custLinFactNeighborX="-109095" custLinFactNeighborY="-1463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635F53D6-F415-4868-8115-8E86A524CCE8}" type="pres">
      <dgm:prSet presAssocID="{F602DC5B-8F3F-43C4-A3CA-BB7E27F5B658}" presName="horzFour" presStyleCnt="0"/>
      <dgm:spPr/>
    </dgm:pt>
    <dgm:pt modelId="{1A0FAF40-466E-42B5-9A14-88DA492AD3AA}" type="pres">
      <dgm:prSet presAssocID="{96CDF886-CF81-47D1-8F52-39A0D7EAC2E3}" presName="sibSpaceThree" presStyleCnt="0"/>
      <dgm:spPr/>
    </dgm:pt>
    <dgm:pt modelId="{341A67ED-1745-4DA2-B608-DAADD56CB09E}" type="pres">
      <dgm:prSet presAssocID="{77C6265A-8933-41F3-8412-C46A96B14740}" presName="vertThree" presStyleCnt="0"/>
      <dgm:spPr/>
    </dgm:pt>
    <dgm:pt modelId="{749A539F-F13B-4FDD-B321-0FEE3C466334}" type="pres">
      <dgm:prSet presAssocID="{77C6265A-8933-41F3-8412-C46A96B14740}" presName="txThree" presStyleLbl="node3" presStyleIdx="7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D376B4-7B98-4E8C-A41C-0489920173EB}" type="pres">
      <dgm:prSet presAssocID="{77C6265A-8933-41F3-8412-C46A96B14740}" presName="parTransThree" presStyleCnt="0"/>
      <dgm:spPr/>
    </dgm:pt>
    <dgm:pt modelId="{A1FAE23E-B91A-419E-8CD8-539D7D3834AE}" type="pres">
      <dgm:prSet presAssocID="{77C6265A-8933-41F3-8412-C46A96B14740}" presName="horzThree" presStyleCnt="0"/>
      <dgm:spPr/>
    </dgm:pt>
    <dgm:pt modelId="{74B8EC9B-A420-4947-B04F-6107FBE9ADF5}" type="pres">
      <dgm:prSet presAssocID="{17751400-7E07-4A32-9101-D62E8F386C53}" presName="vertFour" presStyleCnt="0">
        <dgm:presLayoutVars>
          <dgm:chPref val="3"/>
        </dgm:presLayoutVars>
      </dgm:prSet>
      <dgm:spPr/>
    </dgm:pt>
    <dgm:pt modelId="{74A8DDB3-F98B-4B21-AFC2-E6E7B3713210}" type="pres">
      <dgm:prSet presAssocID="{17751400-7E07-4A32-9101-D62E8F386C53}" presName="txFour" presStyleLbl="node4" presStyleIdx="7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3E8F47-185A-472A-8EB2-AC8FF6BBEC97}" type="pres">
      <dgm:prSet presAssocID="{17751400-7E07-4A32-9101-D62E8F386C53}" presName="horzFour" presStyleCnt="0"/>
      <dgm:spPr/>
    </dgm:pt>
  </dgm:ptLst>
  <dgm:cxnLst>
    <dgm:cxn modelId="{E15A7C7B-6D21-4BD0-94C1-E6A30466D36C}" type="presOf" srcId="{F602DC5B-8F3F-43C4-A3CA-BB7E27F5B658}" destId="{2184E552-7920-42CA-B5CF-CB8A0938E95B}" srcOrd="0" destOrd="0" presId="urn:microsoft.com/office/officeart/2005/8/layout/hierarchy4"/>
    <dgm:cxn modelId="{F2EC712F-E56E-482D-81E3-1CAD080EE48D}" type="presOf" srcId="{29B18712-AEE6-4F7C-9F36-10634091E59D}" destId="{5814953B-27B8-4866-9021-C92B18F7E848}" srcOrd="0" destOrd="0" presId="urn:microsoft.com/office/officeart/2005/8/layout/hierarchy4"/>
    <dgm:cxn modelId="{A7F423FF-DEC1-4AC4-B0CD-B2DABF2FB83C}" type="presOf" srcId="{AC1F5B48-376E-47F3-8FE5-D8DFDE32F91E}" destId="{3DB0F625-617F-4665-BEAA-7982F5A61A91}" srcOrd="0" destOrd="0" presId="urn:microsoft.com/office/officeart/2005/8/layout/hierarchy4"/>
    <dgm:cxn modelId="{23CCE7A9-986E-4B8D-8A64-4BE836F390D5}" type="presOf" srcId="{17751400-7E07-4A32-9101-D62E8F386C53}" destId="{74A8DDB3-F98B-4B21-AFC2-E6E7B3713210}" srcOrd="0" destOrd="0" presId="urn:microsoft.com/office/officeart/2005/8/layout/hierarchy4"/>
    <dgm:cxn modelId="{60E9F859-B9AA-442F-880E-A8A5EDE20966}" type="presOf" srcId="{D948F78E-3AAC-4708-A4BE-29F6C26A0BE0}" destId="{5B77DE4A-AF01-46D9-944C-A9008A8C2113}" srcOrd="0" destOrd="0" presId="urn:microsoft.com/office/officeart/2005/8/layout/hierarchy4"/>
    <dgm:cxn modelId="{1164E076-DDCC-4383-BAB1-C360996E8BF2}" type="presOf" srcId="{A4BF5659-A8D7-46EC-ACB8-3E3B3C082C22}" destId="{1BDA7B9F-64BC-4311-B3FA-A8B816100694}" srcOrd="0" destOrd="0" presId="urn:microsoft.com/office/officeart/2005/8/layout/hierarchy4"/>
    <dgm:cxn modelId="{00DB5D1A-D4DD-4C78-93B1-E24B03797FC4}" type="presOf" srcId="{01842F30-0F94-4785-BE17-F9E926408A0B}" destId="{0BE4101F-6FFC-4D1F-B506-00E103056BE9}" srcOrd="0" destOrd="0" presId="urn:microsoft.com/office/officeart/2005/8/layout/hierarchy4"/>
    <dgm:cxn modelId="{D854BC6E-F771-4A6C-B64A-00BCC3A5D601}" type="presOf" srcId="{09967CBF-0A62-40CC-A420-28B759AECF0C}" destId="{68F80E2F-F276-4B68-A43C-3780967C1478}" srcOrd="0" destOrd="0" presId="urn:microsoft.com/office/officeart/2005/8/layout/hierarchy4"/>
    <dgm:cxn modelId="{5DBEEB0C-51F8-448D-9F80-0DD01D6F9DE1}" type="presOf" srcId="{CEDA9C4B-FE5C-414E-ACA0-B3827E0F58D3}" destId="{463E37C6-0488-4865-B6A6-CE4629487D79}" srcOrd="0" destOrd="0" presId="urn:microsoft.com/office/officeart/2005/8/layout/hierarchy4"/>
    <dgm:cxn modelId="{48694084-0BAA-4F87-8318-047CDB56680E}" type="presOf" srcId="{6FA21992-0968-4401-99ED-86FF2080437C}" destId="{EB1511C2-3665-47FB-85C6-E0A49C81FF16}" srcOrd="0" destOrd="0" presId="urn:microsoft.com/office/officeart/2005/8/layout/hierarchy4"/>
    <dgm:cxn modelId="{F7C17A8A-D133-4007-AE33-F843A0024A2A}" srcId="{5178FBC4-2B8F-4A23-8AD3-9798F58CCBEE}" destId="{380548A9-C4C8-4AB7-82AB-EFF343005281}" srcOrd="2" destOrd="0" parTransId="{27D867C4-063F-401F-A6B6-CF4365107C75}" sibTransId="{1F415AFB-EF57-4612-A391-CE3E06C0769E}"/>
    <dgm:cxn modelId="{D2192092-4408-4A9F-BEE7-B5B9C46DC2D5}" srcId="{5178FBC4-2B8F-4A23-8AD3-9798F58CCBEE}" destId="{BD15913A-5674-4EE5-9B1B-4638E9A00242}" srcOrd="4" destOrd="0" parTransId="{10B31826-E2E4-4677-A857-CA605EA86C67}" sibTransId="{96CDF886-CF81-47D1-8F52-39A0D7EAC2E3}"/>
    <dgm:cxn modelId="{01DE2658-E77D-41CB-99F0-E7032C7C2D0D}" type="presOf" srcId="{BD15913A-5674-4EE5-9B1B-4638E9A00242}" destId="{DBE7597F-587D-4549-9BCD-48554BEB038E}" srcOrd="0" destOrd="0" presId="urn:microsoft.com/office/officeart/2005/8/layout/hierarchy4"/>
    <dgm:cxn modelId="{728D88E4-0D9D-44F4-B6EC-FBA6E606C14F}" srcId="{380548A9-C4C8-4AB7-82AB-EFF343005281}" destId="{CEDA9C4B-FE5C-414E-ACA0-B3827E0F58D3}" srcOrd="0" destOrd="0" parTransId="{DFF627FA-6EC2-4313-B797-251E42987EAD}" sibTransId="{91513D88-D343-431F-A551-4ED8D78BF1E4}"/>
    <dgm:cxn modelId="{735EAD8A-C90C-4CB2-8097-B0477F948DDF}" srcId="{A4BF5659-A8D7-46EC-ACB8-3E3B3C082C22}" destId="{09967CBF-0A62-40CC-A420-28B759AECF0C}" srcOrd="0" destOrd="0" parTransId="{61A4B7A0-5EDB-4CC2-81CE-8B351652BB48}" sibTransId="{FEA77114-0176-42F1-AC74-484C1C46DF05}"/>
    <dgm:cxn modelId="{88291423-595B-437C-94DE-7E940B10232D}" srcId="{77C6265A-8933-41F3-8412-C46A96B14740}" destId="{17751400-7E07-4A32-9101-D62E8F386C53}" srcOrd="0" destOrd="0" parTransId="{3BE1DA71-0CAA-433C-AFE5-9CE9ED1AB129}" sibTransId="{0F6C2E26-710E-4B8F-9290-A5187F5CECD8}"/>
    <dgm:cxn modelId="{B69A1E47-9EAF-4AB2-92D2-9F4BCDC7A2B1}" srcId="{5178FBC4-2B8F-4A23-8AD3-9798F58CCBEE}" destId="{29B18712-AEE6-4F7C-9F36-10634091E59D}" srcOrd="0" destOrd="0" parTransId="{6DF4E9D5-97AF-46C6-BD70-8F28C54CFFF6}" sibTransId="{87BC12E6-5973-4E60-A15D-00BC3668B0B1}"/>
    <dgm:cxn modelId="{730AC016-63C6-4A84-A784-1DE3E2955037}" type="presOf" srcId="{3C737D5C-36E9-4C8E-A003-8129F7555619}" destId="{217283E0-559B-410B-BE12-AEE0E8A16CA0}" srcOrd="0" destOrd="0" presId="urn:microsoft.com/office/officeart/2005/8/layout/hierarchy4"/>
    <dgm:cxn modelId="{0C048190-6315-4B83-B646-A321015961DF}" type="presOf" srcId="{5178FBC4-2B8F-4A23-8AD3-9798F58CCBEE}" destId="{CE7043DE-CD02-4C21-99DD-DD0C8E51F947}" srcOrd="0" destOrd="0" presId="urn:microsoft.com/office/officeart/2005/8/layout/hierarchy4"/>
    <dgm:cxn modelId="{74A9B5DC-51F1-4E2E-B93B-F13B457D0498}" type="presOf" srcId="{2A7CB720-D796-402A-8519-7B682EDCA35D}" destId="{2F57F113-9DB0-4828-8D62-632BACF74BF6}" srcOrd="0" destOrd="0" presId="urn:microsoft.com/office/officeart/2005/8/layout/hierarchy4"/>
    <dgm:cxn modelId="{DA8FA4A6-AB80-4381-9581-F9220A7552E7}" type="presOf" srcId="{380548A9-C4C8-4AB7-82AB-EFF343005281}" destId="{92DB6985-151F-4179-BAF4-0B711B6B257E}" srcOrd="0" destOrd="0" presId="urn:microsoft.com/office/officeart/2005/8/layout/hierarchy4"/>
    <dgm:cxn modelId="{1AB9639C-AEA1-461B-91C5-6B99B8C934BD}" type="presOf" srcId="{77C6265A-8933-41F3-8412-C46A96B14740}" destId="{749A539F-F13B-4FDD-B321-0FEE3C466334}" srcOrd="0" destOrd="0" presId="urn:microsoft.com/office/officeart/2005/8/layout/hierarchy4"/>
    <dgm:cxn modelId="{5D50D1CD-67B3-423C-AF88-2270A2359AEC}" srcId="{29B18712-AEE6-4F7C-9F36-10634091E59D}" destId="{3C737D5C-36E9-4C8E-A003-8129F7555619}" srcOrd="0" destOrd="0" parTransId="{7AB1DE86-C84F-48B0-8A0F-E11A0C2147AC}" sibTransId="{B2724A77-0BC2-4B2E-8EA6-9F2119208378}"/>
    <dgm:cxn modelId="{03B3F8EB-C34C-48AD-8A26-AAE09979A870}" srcId="{133246E4-B8C2-4515-8691-8436271E9174}" destId="{F3648DA4-8BE1-4228-94B5-80D411449498}" srcOrd="0" destOrd="0" parTransId="{7ADA5222-4358-4070-B122-14179C98046F}" sibTransId="{3FE0F7D3-342C-4F16-985B-8D53B47B6692}"/>
    <dgm:cxn modelId="{3FAE16E8-6899-4046-A55F-2BE8306E1F22}" srcId="{FF127BEA-6C67-4AA1-925E-46EFD5DECF48}" destId="{85D094CD-C47F-4964-8636-A6E997877C49}" srcOrd="0" destOrd="0" parTransId="{EB6189AC-12B6-4BB8-8A7C-8C70723AC6C2}" sibTransId="{517D3D1D-ABF1-4670-972B-B70392F82009}"/>
    <dgm:cxn modelId="{709A22DC-282C-4BC5-B33A-B06F748B8958}" srcId="{5178FBC4-2B8F-4A23-8AD3-9798F58CCBEE}" destId="{FF127BEA-6C67-4AA1-925E-46EFD5DECF48}" srcOrd="1" destOrd="0" parTransId="{D01E7965-0CB9-46C1-8D06-0487EC35FEDB}" sibTransId="{1AB4F864-3F62-4DBB-8CF5-461A616381D5}"/>
    <dgm:cxn modelId="{4C42FAB8-E33A-4E62-8974-3D4F8F3A2045}" type="presOf" srcId="{F3648DA4-8BE1-4228-94B5-80D411449498}" destId="{F225FEFA-3280-42C9-B678-04A137510897}" srcOrd="0" destOrd="0" presId="urn:microsoft.com/office/officeart/2005/8/layout/hierarchy4"/>
    <dgm:cxn modelId="{5E738089-98BF-4798-B180-CD5CE86C1AEB}" type="presOf" srcId="{133246E4-B8C2-4515-8691-8436271E9174}" destId="{809077CD-DCD9-4F5C-AF3C-B8C50DB3D530}" srcOrd="0" destOrd="0" presId="urn:microsoft.com/office/officeart/2005/8/layout/hierarchy4"/>
    <dgm:cxn modelId="{494B7B9B-62AD-433B-9778-9BC8A6345C33}" type="presOf" srcId="{FF127BEA-6C67-4AA1-925E-46EFD5DECF48}" destId="{CB90CFA3-2F34-4613-9E71-12B2737C5941}" srcOrd="0" destOrd="0" presId="urn:microsoft.com/office/officeart/2005/8/layout/hierarchy4"/>
    <dgm:cxn modelId="{74926C76-C9BF-4646-A4D9-A97987EE8004}" srcId="{F3648DA4-8BE1-4228-94B5-80D411449498}" destId="{A4BF5659-A8D7-46EC-ACB8-3E3B3C082C22}" srcOrd="0" destOrd="0" parTransId="{669837C3-AD80-40D2-B10C-EC58542FA1D6}" sibTransId="{65C46579-1FAB-4CF1-8E9B-E6F4B3A1B2B2}"/>
    <dgm:cxn modelId="{67E163B1-F581-4962-868F-586DACC6C4A5}" srcId="{09967CBF-0A62-40CC-A420-28B759AECF0C}" destId="{D948F78E-3AAC-4708-A4BE-29F6C26A0BE0}" srcOrd="0" destOrd="0" parTransId="{51281991-6EFD-41B9-AC7F-4FC6F62C1394}" sibTransId="{AFAC1A5D-1BE3-4C56-97B6-5D530CCDA6BD}"/>
    <dgm:cxn modelId="{8D36BB04-0F30-4918-B59C-CAB7AFE261B9}" type="presOf" srcId="{85D094CD-C47F-4964-8636-A6E997877C49}" destId="{FBE84E0D-C178-492C-9923-FE94E197F986}" srcOrd="0" destOrd="0" presId="urn:microsoft.com/office/officeart/2005/8/layout/hierarchy4"/>
    <dgm:cxn modelId="{74BB11C4-8E30-4822-9A75-5A7EA401EFEF}" srcId="{A4BF5659-A8D7-46EC-ACB8-3E3B3C082C22}" destId="{01842F30-0F94-4785-BE17-F9E926408A0B}" srcOrd="1" destOrd="0" parTransId="{DBA26DEC-8D2F-4C46-BC16-57E721958529}" sibTransId="{5FE39234-E517-4F8D-A729-3060B731D756}"/>
    <dgm:cxn modelId="{3F5B9548-AECF-49B1-851B-CF32E01A2830}" srcId="{5178FBC4-2B8F-4A23-8AD3-9798F58CCBEE}" destId="{77C6265A-8933-41F3-8412-C46A96B14740}" srcOrd="5" destOrd="0" parTransId="{237554E5-6FDE-4DF1-A68E-4AB11051D445}" sibTransId="{3B2ACB20-04A1-454B-A00A-8A33A502C2B7}"/>
    <dgm:cxn modelId="{492EBB97-74B8-4512-93BC-C5704255CFDC}" srcId="{01842F30-0F94-4785-BE17-F9E926408A0B}" destId="{2A7CB720-D796-402A-8519-7B682EDCA35D}" srcOrd="0" destOrd="0" parTransId="{B70AA200-9A20-43FF-AD4A-593E23A7AB68}" sibTransId="{9F3BAF00-0B6A-4601-B85E-CC1622366FF8}"/>
    <dgm:cxn modelId="{D097B2C2-F83E-4D16-974E-E7FE8BF9B627}" srcId="{AC1F5B48-376E-47F3-8FE5-D8DFDE32F91E}" destId="{6FA21992-0968-4401-99ED-86FF2080437C}" srcOrd="0" destOrd="0" parTransId="{DCC7CF24-3A9A-4814-AAD5-790FE3511FA0}" sibTransId="{6DE2B82F-091B-4F59-B08E-141B3CE0191F}"/>
    <dgm:cxn modelId="{79042998-3F5D-42BC-A185-2940E2D8C989}" srcId="{5178FBC4-2B8F-4A23-8AD3-9798F58CCBEE}" destId="{AC1F5B48-376E-47F3-8FE5-D8DFDE32F91E}" srcOrd="3" destOrd="0" parTransId="{4CF5DE30-9DCC-4125-ABAC-60036BDB0F01}" sibTransId="{7697587F-CEBB-4D9B-857E-E0F745DA8145}"/>
    <dgm:cxn modelId="{78693948-ECC7-4CA8-8BBB-2CE2A9E633C9}" srcId="{BD15913A-5674-4EE5-9B1B-4638E9A00242}" destId="{F602DC5B-8F3F-43C4-A3CA-BB7E27F5B658}" srcOrd="0" destOrd="0" parTransId="{3176DA78-2245-4BE4-8E43-1A9DAAE25BA3}" sibTransId="{747A749E-6E82-4213-8F91-B54B2A822B48}"/>
    <dgm:cxn modelId="{211D3363-E2B5-4E7C-856C-DCA1032F2C29}" srcId="{F3648DA4-8BE1-4228-94B5-80D411449498}" destId="{5178FBC4-2B8F-4A23-8AD3-9798F58CCBEE}" srcOrd="1" destOrd="0" parTransId="{B20B2191-60DA-4056-94B4-8F2D93A62C87}" sibTransId="{D52C6ABB-3983-4BB0-A424-787A596EFF2C}"/>
    <dgm:cxn modelId="{8134BEFB-D46B-4F10-B52C-3800477D7401}" type="presParOf" srcId="{809077CD-DCD9-4F5C-AF3C-B8C50DB3D530}" destId="{925E260E-C854-4FA5-BE36-9B82565D6F60}" srcOrd="0" destOrd="0" presId="urn:microsoft.com/office/officeart/2005/8/layout/hierarchy4"/>
    <dgm:cxn modelId="{992FDB2C-A8DC-4303-BF2D-10D2B141D1BF}" type="presParOf" srcId="{925E260E-C854-4FA5-BE36-9B82565D6F60}" destId="{F225FEFA-3280-42C9-B678-04A137510897}" srcOrd="0" destOrd="0" presId="urn:microsoft.com/office/officeart/2005/8/layout/hierarchy4"/>
    <dgm:cxn modelId="{32DAABE6-2FDD-4D1E-AD20-2795173C23F1}" type="presParOf" srcId="{925E260E-C854-4FA5-BE36-9B82565D6F60}" destId="{FCC54FF6-9D27-4BA7-8B1C-7C30A46A7914}" srcOrd="1" destOrd="0" presId="urn:microsoft.com/office/officeart/2005/8/layout/hierarchy4"/>
    <dgm:cxn modelId="{45EE7008-1DCE-4416-84BA-9ECD989C9009}" type="presParOf" srcId="{925E260E-C854-4FA5-BE36-9B82565D6F60}" destId="{74DDBA25-E706-4356-9EA1-45A86D461626}" srcOrd="2" destOrd="0" presId="urn:microsoft.com/office/officeart/2005/8/layout/hierarchy4"/>
    <dgm:cxn modelId="{179BCDD0-A2A6-4284-A14F-B6FCB0B4FD24}" type="presParOf" srcId="{74DDBA25-E706-4356-9EA1-45A86D461626}" destId="{7E97A64A-760F-43E5-BC01-6060D0FA30E6}" srcOrd="0" destOrd="0" presId="urn:microsoft.com/office/officeart/2005/8/layout/hierarchy4"/>
    <dgm:cxn modelId="{F1B47CC8-F319-4DB4-BAE5-3FB595D55AAD}" type="presParOf" srcId="{7E97A64A-760F-43E5-BC01-6060D0FA30E6}" destId="{1BDA7B9F-64BC-4311-B3FA-A8B816100694}" srcOrd="0" destOrd="0" presId="urn:microsoft.com/office/officeart/2005/8/layout/hierarchy4"/>
    <dgm:cxn modelId="{8DC9288C-5CED-473A-BB36-DC555BF028CF}" type="presParOf" srcId="{7E97A64A-760F-43E5-BC01-6060D0FA30E6}" destId="{F957383B-3272-4C79-A3D3-D775E0062A7D}" srcOrd="1" destOrd="0" presId="urn:microsoft.com/office/officeart/2005/8/layout/hierarchy4"/>
    <dgm:cxn modelId="{B6330202-21EF-455C-8406-9E4CDB12192B}" type="presParOf" srcId="{7E97A64A-760F-43E5-BC01-6060D0FA30E6}" destId="{B467597D-684A-4132-BCA3-6C308CFD2F6F}" srcOrd="2" destOrd="0" presId="urn:microsoft.com/office/officeart/2005/8/layout/hierarchy4"/>
    <dgm:cxn modelId="{E9BC6352-88D6-4E53-8191-941AB4BEF4E9}" type="presParOf" srcId="{B467597D-684A-4132-BCA3-6C308CFD2F6F}" destId="{4810B29D-C5A0-434B-91E1-0B373E934468}" srcOrd="0" destOrd="0" presId="urn:microsoft.com/office/officeart/2005/8/layout/hierarchy4"/>
    <dgm:cxn modelId="{9D985B10-B7EB-4251-9555-B27C1EA35835}" type="presParOf" srcId="{4810B29D-C5A0-434B-91E1-0B373E934468}" destId="{68F80E2F-F276-4B68-A43C-3780967C1478}" srcOrd="0" destOrd="0" presId="urn:microsoft.com/office/officeart/2005/8/layout/hierarchy4"/>
    <dgm:cxn modelId="{8C8881FB-BAAF-4B39-91E3-5314EA053D4E}" type="presParOf" srcId="{4810B29D-C5A0-434B-91E1-0B373E934468}" destId="{CA69DDC0-AF20-40A9-A3F3-B9E9C893AF14}" srcOrd="1" destOrd="0" presId="urn:microsoft.com/office/officeart/2005/8/layout/hierarchy4"/>
    <dgm:cxn modelId="{76A7C0C2-360E-40CF-8290-15D0F3F38086}" type="presParOf" srcId="{4810B29D-C5A0-434B-91E1-0B373E934468}" destId="{7078CE36-E7D5-4C39-85C4-CA2A1AD8B881}" srcOrd="2" destOrd="0" presId="urn:microsoft.com/office/officeart/2005/8/layout/hierarchy4"/>
    <dgm:cxn modelId="{93D26C34-A0CE-4053-91B2-AE73585FB355}" type="presParOf" srcId="{7078CE36-E7D5-4C39-85C4-CA2A1AD8B881}" destId="{B543A082-546A-4F02-920A-1CC722451B68}" srcOrd="0" destOrd="0" presId="urn:microsoft.com/office/officeart/2005/8/layout/hierarchy4"/>
    <dgm:cxn modelId="{A15341A8-8345-43E3-9120-5E8B50CD3C79}" type="presParOf" srcId="{B543A082-546A-4F02-920A-1CC722451B68}" destId="{5B77DE4A-AF01-46D9-944C-A9008A8C2113}" srcOrd="0" destOrd="0" presId="urn:microsoft.com/office/officeart/2005/8/layout/hierarchy4"/>
    <dgm:cxn modelId="{D0DA634C-8276-448B-891A-D2FB3CE8B0DF}" type="presParOf" srcId="{B543A082-546A-4F02-920A-1CC722451B68}" destId="{787E39B0-4E1E-4B38-A8A8-AE75F317DBF7}" srcOrd="1" destOrd="0" presId="urn:microsoft.com/office/officeart/2005/8/layout/hierarchy4"/>
    <dgm:cxn modelId="{49AB6709-255A-4D8F-BCB0-F03DBDDF83B8}" type="presParOf" srcId="{B467597D-684A-4132-BCA3-6C308CFD2F6F}" destId="{718ACC8C-2AEA-48C0-AEF7-13F84AF793B5}" srcOrd="1" destOrd="0" presId="urn:microsoft.com/office/officeart/2005/8/layout/hierarchy4"/>
    <dgm:cxn modelId="{F8A61062-DE8B-47E1-BA6E-31EA63863B1E}" type="presParOf" srcId="{B467597D-684A-4132-BCA3-6C308CFD2F6F}" destId="{A8F07C0D-62CE-4834-94FE-A8D151F552D1}" srcOrd="2" destOrd="0" presId="urn:microsoft.com/office/officeart/2005/8/layout/hierarchy4"/>
    <dgm:cxn modelId="{275A58DE-4226-4D50-97BF-A771C89C3425}" type="presParOf" srcId="{A8F07C0D-62CE-4834-94FE-A8D151F552D1}" destId="{0BE4101F-6FFC-4D1F-B506-00E103056BE9}" srcOrd="0" destOrd="0" presId="urn:microsoft.com/office/officeart/2005/8/layout/hierarchy4"/>
    <dgm:cxn modelId="{E8133D4B-18CC-4B66-B333-33FC7CEB8271}" type="presParOf" srcId="{A8F07C0D-62CE-4834-94FE-A8D151F552D1}" destId="{B6CBA1F4-F930-45C1-B6E3-7465FB173E6B}" srcOrd="1" destOrd="0" presId="urn:microsoft.com/office/officeart/2005/8/layout/hierarchy4"/>
    <dgm:cxn modelId="{E3CA0D0B-9BD2-47DB-AA93-971FB80BB96D}" type="presParOf" srcId="{A8F07C0D-62CE-4834-94FE-A8D151F552D1}" destId="{D6660383-2333-467C-86A3-D7DD94533D19}" srcOrd="2" destOrd="0" presId="urn:microsoft.com/office/officeart/2005/8/layout/hierarchy4"/>
    <dgm:cxn modelId="{C947B6DB-F131-4412-A2AE-C20B2E1FEB8F}" type="presParOf" srcId="{D6660383-2333-467C-86A3-D7DD94533D19}" destId="{36B266CB-8EF9-4D86-B6E3-C2AB1C813BE4}" srcOrd="0" destOrd="0" presId="urn:microsoft.com/office/officeart/2005/8/layout/hierarchy4"/>
    <dgm:cxn modelId="{95692F39-9795-4B2D-A2FF-7556F230A8F8}" type="presParOf" srcId="{36B266CB-8EF9-4D86-B6E3-C2AB1C813BE4}" destId="{2F57F113-9DB0-4828-8D62-632BACF74BF6}" srcOrd="0" destOrd="0" presId="urn:microsoft.com/office/officeart/2005/8/layout/hierarchy4"/>
    <dgm:cxn modelId="{FEE9C95F-2E4A-4F73-B60E-997F12D7ACEF}" type="presParOf" srcId="{36B266CB-8EF9-4D86-B6E3-C2AB1C813BE4}" destId="{F76128FD-F0FE-4B00-A1C4-B3EE56902011}" srcOrd="1" destOrd="0" presId="urn:microsoft.com/office/officeart/2005/8/layout/hierarchy4"/>
    <dgm:cxn modelId="{C174823A-4E2F-4828-BE18-0E7081921E76}" type="presParOf" srcId="{74DDBA25-E706-4356-9EA1-45A86D461626}" destId="{D7A68813-24ED-49A6-9A26-F371B39477B7}" srcOrd="1" destOrd="0" presId="urn:microsoft.com/office/officeart/2005/8/layout/hierarchy4"/>
    <dgm:cxn modelId="{4064C0AF-216E-4C30-91ED-F537CE39E323}" type="presParOf" srcId="{74DDBA25-E706-4356-9EA1-45A86D461626}" destId="{1C4B6943-C23B-4094-8B33-FAE2A16DD7F6}" srcOrd="2" destOrd="0" presId="urn:microsoft.com/office/officeart/2005/8/layout/hierarchy4"/>
    <dgm:cxn modelId="{AC09E4DC-0FCB-4264-9FEB-AE9D41FCDFD3}" type="presParOf" srcId="{1C4B6943-C23B-4094-8B33-FAE2A16DD7F6}" destId="{CE7043DE-CD02-4C21-99DD-DD0C8E51F947}" srcOrd="0" destOrd="0" presId="urn:microsoft.com/office/officeart/2005/8/layout/hierarchy4"/>
    <dgm:cxn modelId="{1E82C366-2BB0-4F8D-90BD-A994D3FAA2C9}" type="presParOf" srcId="{1C4B6943-C23B-4094-8B33-FAE2A16DD7F6}" destId="{EB64B279-F2E5-414B-96F6-79E7310FD17D}" srcOrd="1" destOrd="0" presId="urn:microsoft.com/office/officeart/2005/8/layout/hierarchy4"/>
    <dgm:cxn modelId="{CEAFA36E-4566-4128-BF61-1B6D4238D49B}" type="presParOf" srcId="{1C4B6943-C23B-4094-8B33-FAE2A16DD7F6}" destId="{1E5A441E-B26E-4B4E-AED8-64F0B84023B7}" srcOrd="2" destOrd="0" presId="urn:microsoft.com/office/officeart/2005/8/layout/hierarchy4"/>
    <dgm:cxn modelId="{F9B7B1D2-BE14-46B5-9278-7F0312118520}" type="presParOf" srcId="{1E5A441E-B26E-4B4E-AED8-64F0B84023B7}" destId="{23320539-68C8-48A5-9E19-1FABA4C0F672}" srcOrd="0" destOrd="0" presId="urn:microsoft.com/office/officeart/2005/8/layout/hierarchy4"/>
    <dgm:cxn modelId="{F4B1A82E-B5DE-45A4-8D06-30840ACB16EA}" type="presParOf" srcId="{23320539-68C8-48A5-9E19-1FABA4C0F672}" destId="{5814953B-27B8-4866-9021-C92B18F7E848}" srcOrd="0" destOrd="0" presId="urn:microsoft.com/office/officeart/2005/8/layout/hierarchy4"/>
    <dgm:cxn modelId="{AEEB9833-1A90-4B28-8FDE-435071E17308}" type="presParOf" srcId="{23320539-68C8-48A5-9E19-1FABA4C0F672}" destId="{C4501E61-7982-4F22-A5BA-D35EBC2B682B}" srcOrd="1" destOrd="0" presId="urn:microsoft.com/office/officeart/2005/8/layout/hierarchy4"/>
    <dgm:cxn modelId="{12D4C287-F001-4D82-89D0-32A4CFA7BE48}" type="presParOf" srcId="{23320539-68C8-48A5-9E19-1FABA4C0F672}" destId="{2ED02EE8-6B81-4D12-B6DD-D67711C85649}" srcOrd="2" destOrd="0" presId="urn:microsoft.com/office/officeart/2005/8/layout/hierarchy4"/>
    <dgm:cxn modelId="{B263CEF5-B096-4AEC-8E84-AAA01C6C3716}" type="presParOf" srcId="{2ED02EE8-6B81-4D12-B6DD-D67711C85649}" destId="{5CBB512C-178C-4CDD-8860-AEE8ED4CA0DA}" srcOrd="0" destOrd="0" presId="urn:microsoft.com/office/officeart/2005/8/layout/hierarchy4"/>
    <dgm:cxn modelId="{6B01DCEC-96F0-4CAE-B8A6-3F8453A8B636}" type="presParOf" srcId="{5CBB512C-178C-4CDD-8860-AEE8ED4CA0DA}" destId="{217283E0-559B-410B-BE12-AEE0E8A16CA0}" srcOrd="0" destOrd="0" presId="urn:microsoft.com/office/officeart/2005/8/layout/hierarchy4"/>
    <dgm:cxn modelId="{E9960CE7-BC3B-4961-AF39-3BDC3551E537}" type="presParOf" srcId="{5CBB512C-178C-4CDD-8860-AEE8ED4CA0DA}" destId="{82A940C6-DD23-4892-9BFB-9DE8CED7E7AC}" srcOrd="1" destOrd="0" presId="urn:microsoft.com/office/officeart/2005/8/layout/hierarchy4"/>
    <dgm:cxn modelId="{DE8834C8-30C3-47F8-BEE3-A79D1D5B60FF}" type="presParOf" srcId="{1E5A441E-B26E-4B4E-AED8-64F0B84023B7}" destId="{07C60A7D-6699-4866-86F7-CB03CA8001D0}" srcOrd="1" destOrd="0" presId="urn:microsoft.com/office/officeart/2005/8/layout/hierarchy4"/>
    <dgm:cxn modelId="{D4B2415B-076E-4CB1-91E9-032F24C64FAF}" type="presParOf" srcId="{1E5A441E-B26E-4B4E-AED8-64F0B84023B7}" destId="{3F73673B-F76A-435D-A603-E12EEE5119AE}" srcOrd="2" destOrd="0" presId="urn:microsoft.com/office/officeart/2005/8/layout/hierarchy4"/>
    <dgm:cxn modelId="{7665948E-38CC-425A-9643-FF8E302A30B9}" type="presParOf" srcId="{3F73673B-F76A-435D-A603-E12EEE5119AE}" destId="{CB90CFA3-2F34-4613-9E71-12B2737C5941}" srcOrd="0" destOrd="0" presId="urn:microsoft.com/office/officeart/2005/8/layout/hierarchy4"/>
    <dgm:cxn modelId="{ED1534C7-632B-4165-B539-15E23BA78CAE}" type="presParOf" srcId="{3F73673B-F76A-435D-A603-E12EEE5119AE}" destId="{C776128E-7203-4E81-9508-18FC346A7786}" srcOrd="1" destOrd="0" presId="urn:microsoft.com/office/officeart/2005/8/layout/hierarchy4"/>
    <dgm:cxn modelId="{C346C98C-017F-47BB-9187-923E9EA4A232}" type="presParOf" srcId="{3F73673B-F76A-435D-A603-E12EEE5119AE}" destId="{E4CEC1AB-D06D-4A6C-9009-1EB83E9F6054}" srcOrd="2" destOrd="0" presId="urn:microsoft.com/office/officeart/2005/8/layout/hierarchy4"/>
    <dgm:cxn modelId="{491F4340-88A5-4A14-88FC-34DBB2707941}" type="presParOf" srcId="{E4CEC1AB-D06D-4A6C-9009-1EB83E9F6054}" destId="{BC29564B-3C51-4B57-AE83-FF047F59A756}" srcOrd="0" destOrd="0" presId="urn:microsoft.com/office/officeart/2005/8/layout/hierarchy4"/>
    <dgm:cxn modelId="{3845133B-BB3E-4334-854A-68232486BB6F}" type="presParOf" srcId="{BC29564B-3C51-4B57-AE83-FF047F59A756}" destId="{FBE84E0D-C178-492C-9923-FE94E197F986}" srcOrd="0" destOrd="0" presId="urn:microsoft.com/office/officeart/2005/8/layout/hierarchy4"/>
    <dgm:cxn modelId="{C932E9E7-9D13-4204-85B4-6316AA5613AE}" type="presParOf" srcId="{BC29564B-3C51-4B57-AE83-FF047F59A756}" destId="{94228E0B-D935-413A-BDD5-52B4593E76F0}" srcOrd="1" destOrd="0" presId="urn:microsoft.com/office/officeart/2005/8/layout/hierarchy4"/>
    <dgm:cxn modelId="{3D51FBF8-8865-4745-8A6C-FEFEC556D5EF}" type="presParOf" srcId="{1E5A441E-B26E-4B4E-AED8-64F0B84023B7}" destId="{F7B1219C-97FF-425A-8601-AB5B4C7F9750}" srcOrd="3" destOrd="0" presId="urn:microsoft.com/office/officeart/2005/8/layout/hierarchy4"/>
    <dgm:cxn modelId="{C92D36CC-FB98-420E-A92E-06A1D25F6AEE}" type="presParOf" srcId="{1E5A441E-B26E-4B4E-AED8-64F0B84023B7}" destId="{938080C5-49EA-484B-A382-C85AE5D8F870}" srcOrd="4" destOrd="0" presId="urn:microsoft.com/office/officeart/2005/8/layout/hierarchy4"/>
    <dgm:cxn modelId="{824871F3-09CF-4C64-B785-5BCFFC061682}" type="presParOf" srcId="{938080C5-49EA-484B-A382-C85AE5D8F870}" destId="{92DB6985-151F-4179-BAF4-0B711B6B257E}" srcOrd="0" destOrd="0" presId="urn:microsoft.com/office/officeart/2005/8/layout/hierarchy4"/>
    <dgm:cxn modelId="{ADBFF74B-57A3-4F9B-B19D-D556A7990073}" type="presParOf" srcId="{938080C5-49EA-484B-A382-C85AE5D8F870}" destId="{2CFE258B-0B5F-4F8C-8A3A-95D62F71620A}" srcOrd="1" destOrd="0" presId="urn:microsoft.com/office/officeart/2005/8/layout/hierarchy4"/>
    <dgm:cxn modelId="{47B70618-A3B5-445F-8760-6312E7B1DA57}" type="presParOf" srcId="{938080C5-49EA-484B-A382-C85AE5D8F870}" destId="{2C1A238A-BF12-4679-97E1-7594FF31B841}" srcOrd="2" destOrd="0" presId="urn:microsoft.com/office/officeart/2005/8/layout/hierarchy4"/>
    <dgm:cxn modelId="{6732DCBE-1E2F-45EE-A5F4-9D3A93F81816}" type="presParOf" srcId="{2C1A238A-BF12-4679-97E1-7594FF31B841}" destId="{65D87722-C406-4D00-B47F-54F7CD42F6DA}" srcOrd="0" destOrd="0" presId="urn:microsoft.com/office/officeart/2005/8/layout/hierarchy4"/>
    <dgm:cxn modelId="{476BC46E-E5FD-49B3-B0C6-39E7206A28AE}" type="presParOf" srcId="{65D87722-C406-4D00-B47F-54F7CD42F6DA}" destId="{463E37C6-0488-4865-B6A6-CE4629487D79}" srcOrd="0" destOrd="0" presId="urn:microsoft.com/office/officeart/2005/8/layout/hierarchy4"/>
    <dgm:cxn modelId="{E49D008C-299F-4871-B239-A3C35CF97BDD}" type="presParOf" srcId="{65D87722-C406-4D00-B47F-54F7CD42F6DA}" destId="{25003536-92D4-41F9-88FA-E86505B6950B}" srcOrd="1" destOrd="0" presId="urn:microsoft.com/office/officeart/2005/8/layout/hierarchy4"/>
    <dgm:cxn modelId="{3D1F5849-E39C-4830-97D8-E11E6B95B704}" type="presParOf" srcId="{1E5A441E-B26E-4B4E-AED8-64F0B84023B7}" destId="{0F97C7C8-BE69-4C97-9295-B2F102B4FFD4}" srcOrd="5" destOrd="0" presId="urn:microsoft.com/office/officeart/2005/8/layout/hierarchy4"/>
    <dgm:cxn modelId="{77EE2FB9-CDEA-43C1-B070-8E5454538016}" type="presParOf" srcId="{1E5A441E-B26E-4B4E-AED8-64F0B84023B7}" destId="{59A6D466-870E-4B70-B508-696D1AA6963F}" srcOrd="6" destOrd="0" presId="urn:microsoft.com/office/officeart/2005/8/layout/hierarchy4"/>
    <dgm:cxn modelId="{F5922950-AD48-468D-92FF-AC4A3555E38A}" type="presParOf" srcId="{59A6D466-870E-4B70-B508-696D1AA6963F}" destId="{3DB0F625-617F-4665-BEAA-7982F5A61A91}" srcOrd="0" destOrd="0" presId="urn:microsoft.com/office/officeart/2005/8/layout/hierarchy4"/>
    <dgm:cxn modelId="{9E3578B7-D3AA-4F5F-996C-D1A4ECD78A76}" type="presParOf" srcId="{59A6D466-870E-4B70-B508-696D1AA6963F}" destId="{40F4DF48-88E1-4D9F-8F03-9C74FCC9005C}" srcOrd="1" destOrd="0" presId="urn:microsoft.com/office/officeart/2005/8/layout/hierarchy4"/>
    <dgm:cxn modelId="{02781D9B-ADE5-4F61-B581-CE8A2552A511}" type="presParOf" srcId="{59A6D466-870E-4B70-B508-696D1AA6963F}" destId="{3D3624F4-712C-46C7-A8C9-D67E69E890B1}" srcOrd="2" destOrd="0" presId="urn:microsoft.com/office/officeart/2005/8/layout/hierarchy4"/>
    <dgm:cxn modelId="{43FB1455-AFF9-4302-A3FD-58D929AFB826}" type="presParOf" srcId="{3D3624F4-712C-46C7-A8C9-D67E69E890B1}" destId="{68377B11-65E9-41F9-82C5-EC840346DBEF}" srcOrd="0" destOrd="0" presId="urn:microsoft.com/office/officeart/2005/8/layout/hierarchy4"/>
    <dgm:cxn modelId="{EDCE8335-8CEB-4DE6-B95C-9C4BE20C226E}" type="presParOf" srcId="{68377B11-65E9-41F9-82C5-EC840346DBEF}" destId="{EB1511C2-3665-47FB-85C6-E0A49C81FF16}" srcOrd="0" destOrd="0" presId="urn:microsoft.com/office/officeart/2005/8/layout/hierarchy4"/>
    <dgm:cxn modelId="{EC1987D2-4A26-48EB-9882-D92F8F74D0AC}" type="presParOf" srcId="{68377B11-65E9-41F9-82C5-EC840346DBEF}" destId="{0E787769-5AC3-4DC7-B2C7-E7938FB82D33}" srcOrd="1" destOrd="0" presId="urn:microsoft.com/office/officeart/2005/8/layout/hierarchy4"/>
    <dgm:cxn modelId="{A3488786-F250-4828-9C66-189F3B795D58}" type="presParOf" srcId="{1E5A441E-B26E-4B4E-AED8-64F0B84023B7}" destId="{A52BD7C8-E301-4E7B-825E-610783E1B5CC}" srcOrd="7" destOrd="0" presId="urn:microsoft.com/office/officeart/2005/8/layout/hierarchy4"/>
    <dgm:cxn modelId="{C6E8DB9C-BFBB-4B7B-80D1-3F477346C64F}" type="presParOf" srcId="{1E5A441E-B26E-4B4E-AED8-64F0B84023B7}" destId="{6601D1FC-A029-4A08-8DA6-8E35A0FC9513}" srcOrd="8" destOrd="0" presId="urn:microsoft.com/office/officeart/2005/8/layout/hierarchy4"/>
    <dgm:cxn modelId="{3AE8F9DA-B282-484F-B08A-04A8E050746C}" type="presParOf" srcId="{6601D1FC-A029-4A08-8DA6-8E35A0FC9513}" destId="{DBE7597F-587D-4549-9BCD-48554BEB038E}" srcOrd="0" destOrd="0" presId="urn:microsoft.com/office/officeart/2005/8/layout/hierarchy4"/>
    <dgm:cxn modelId="{D0CE336B-5C38-49B6-AB89-C9C7BDF415BE}" type="presParOf" srcId="{6601D1FC-A029-4A08-8DA6-8E35A0FC9513}" destId="{EDEBEF28-1E4E-404E-B8C3-F002DAB88F74}" srcOrd="1" destOrd="0" presId="urn:microsoft.com/office/officeart/2005/8/layout/hierarchy4"/>
    <dgm:cxn modelId="{B8E95AF5-B50C-446B-98A2-AD17D1E74509}" type="presParOf" srcId="{6601D1FC-A029-4A08-8DA6-8E35A0FC9513}" destId="{EBD8C21B-4C44-4A14-BCBA-EEB3BBEA57EC}" srcOrd="2" destOrd="0" presId="urn:microsoft.com/office/officeart/2005/8/layout/hierarchy4"/>
    <dgm:cxn modelId="{612F7AD6-9ED9-429A-8662-39D8CADD568B}" type="presParOf" srcId="{EBD8C21B-4C44-4A14-BCBA-EEB3BBEA57EC}" destId="{DF466B82-EA62-4348-B13A-2825633AC8BA}" srcOrd="0" destOrd="0" presId="urn:microsoft.com/office/officeart/2005/8/layout/hierarchy4"/>
    <dgm:cxn modelId="{E10ACB72-5668-42D9-B27C-6914F80B6E75}" type="presParOf" srcId="{DF466B82-EA62-4348-B13A-2825633AC8BA}" destId="{2184E552-7920-42CA-B5CF-CB8A0938E95B}" srcOrd="0" destOrd="0" presId="urn:microsoft.com/office/officeart/2005/8/layout/hierarchy4"/>
    <dgm:cxn modelId="{356CB1BC-4E18-4D38-895B-3FBF9A222774}" type="presParOf" srcId="{DF466B82-EA62-4348-B13A-2825633AC8BA}" destId="{635F53D6-F415-4868-8115-8E86A524CCE8}" srcOrd="1" destOrd="0" presId="urn:microsoft.com/office/officeart/2005/8/layout/hierarchy4"/>
    <dgm:cxn modelId="{6E22A9F2-643A-440E-8729-513FA172611F}" type="presParOf" srcId="{1E5A441E-B26E-4B4E-AED8-64F0B84023B7}" destId="{1A0FAF40-466E-42B5-9A14-88DA492AD3AA}" srcOrd="9" destOrd="0" presId="urn:microsoft.com/office/officeart/2005/8/layout/hierarchy4"/>
    <dgm:cxn modelId="{0E55C4AA-B4D9-4126-9321-DD88F781C0A1}" type="presParOf" srcId="{1E5A441E-B26E-4B4E-AED8-64F0B84023B7}" destId="{341A67ED-1745-4DA2-B608-DAADD56CB09E}" srcOrd="10" destOrd="0" presId="urn:microsoft.com/office/officeart/2005/8/layout/hierarchy4"/>
    <dgm:cxn modelId="{5C693942-B6B0-48DD-8726-B7E0F84C5AAC}" type="presParOf" srcId="{341A67ED-1745-4DA2-B608-DAADD56CB09E}" destId="{749A539F-F13B-4FDD-B321-0FEE3C466334}" srcOrd="0" destOrd="0" presId="urn:microsoft.com/office/officeart/2005/8/layout/hierarchy4"/>
    <dgm:cxn modelId="{865B137B-6801-4471-AE42-C2F4068111F0}" type="presParOf" srcId="{341A67ED-1745-4DA2-B608-DAADD56CB09E}" destId="{C7D376B4-7B98-4E8C-A41C-0489920173EB}" srcOrd="1" destOrd="0" presId="urn:microsoft.com/office/officeart/2005/8/layout/hierarchy4"/>
    <dgm:cxn modelId="{386AEC8B-50BD-4969-98CB-CF91532AA4CB}" type="presParOf" srcId="{341A67ED-1745-4DA2-B608-DAADD56CB09E}" destId="{A1FAE23E-B91A-419E-8CD8-539D7D3834AE}" srcOrd="2" destOrd="0" presId="urn:microsoft.com/office/officeart/2005/8/layout/hierarchy4"/>
    <dgm:cxn modelId="{039DE79D-BA7A-40A1-9654-4837384D98AD}" type="presParOf" srcId="{A1FAE23E-B91A-419E-8CD8-539D7D3834AE}" destId="{74B8EC9B-A420-4947-B04F-6107FBE9ADF5}" srcOrd="0" destOrd="0" presId="urn:microsoft.com/office/officeart/2005/8/layout/hierarchy4"/>
    <dgm:cxn modelId="{7391622E-47E5-460A-BDE4-7662FEC62EDB}" type="presParOf" srcId="{74B8EC9B-A420-4947-B04F-6107FBE9ADF5}" destId="{74A8DDB3-F98B-4B21-AFC2-E6E7B3713210}" srcOrd="0" destOrd="0" presId="urn:microsoft.com/office/officeart/2005/8/layout/hierarchy4"/>
    <dgm:cxn modelId="{8768DB7E-67FD-4EA4-BEB5-98DC7EF895AD}" type="presParOf" srcId="{74B8EC9B-A420-4947-B04F-6107FBE9ADF5}" destId="{7F3E8F47-185A-472A-8EB2-AC8FF6BBEC9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5FEFA-3280-42C9-B678-04A137510897}">
      <dsp:nvSpPr>
        <dsp:cNvPr id="0" name=""/>
        <dsp:cNvSpPr/>
      </dsp:nvSpPr>
      <dsp:spPr>
        <a:xfrm>
          <a:off x="3163" y="1224"/>
          <a:ext cx="8562625" cy="1189538"/>
        </a:xfrm>
        <a:prstGeom prst="roundRect">
          <a:avLst>
            <a:gd name="adj" fmla="val 10000"/>
          </a:avLst>
        </a:prstGeom>
        <a:solidFill>
          <a:schemeClr val="accent5">
            <a:lumMod val="25000"/>
            <a:alpha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100" kern="1200" noProof="0" dirty="0" smtClean="0"/>
            <a:t>eIDAS Regulation</a:t>
          </a:r>
          <a:endParaRPr lang="en-GB" sz="5100" kern="1200" noProof="0" dirty="0"/>
        </a:p>
      </dsp:txBody>
      <dsp:txXfrm>
        <a:off x="38003" y="36064"/>
        <a:ext cx="8492945" cy="1119858"/>
      </dsp:txXfrm>
    </dsp:sp>
    <dsp:sp modelId="{1BDA7B9F-64BC-4311-B3FA-A8B816100694}">
      <dsp:nvSpPr>
        <dsp:cNvPr id="0" name=""/>
        <dsp:cNvSpPr/>
      </dsp:nvSpPr>
      <dsp:spPr>
        <a:xfrm>
          <a:off x="3163" y="1302761"/>
          <a:ext cx="2097514" cy="1189538"/>
        </a:xfrm>
        <a:prstGeom prst="roundRect">
          <a:avLst>
            <a:gd name="adj" fmla="val 10000"/>
          </a:avLst>
        </a:prstGeom>
        <a:solidFill>
          <a:schemeClr val="tx2">
            <a:lumMod val="85000"/>
            <a:lumOff val="15000"/>
            <a:alpha val="7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100" kern="1200" noProof="0" dirty="0" smtClean="0"/>
            <a:t>eID</a:t>
          </a:r>
          <a:endParaRPr lang="en-GB" sz="5100" kern="1200" noProof="0" dirty="0"/>
        </a:p>
      </dsp:txBody>
      <dsp:txXfrm>
        <a:off x="38003" y="1337601"/>
        <a:ext cx="2027834" cy="1119858"/>
      </dsp:txXfrm>
    </dsp:sp>
    <dsp:sp modelId="{68F80E2F-F276-4B68-A43C-3780967C1478}">
      <dsp:nvSpPr>
        <dsp:cNvPr id="0" name=""/>
        <dsp:cNvSpPr/>
      </dsp:nvSpPr>
      <dsp:spPr>
        <a:xfrm>
          <a:off x="3163" y="2604298"/>
          <a:ext cx="1027186" cy="1189538"/>
        </a:xfrm>
        <a:prstGeom prst="roundRect">
          <a:avLst>
            <a:gd name="adj" fmla="val 10000"/>
          </a:avLst>
        </a:prstGeom>
        <a:solidFill>
          <a:schemeClr val="accent4">
            <a:lumMod val="75000"/>
            <a:lumOff val="2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noProof="0" dirty="0" smtClean="0">
              <a:solidFill>
                <a:schemeClr val="tx1"/>
              </a:solidFill>
            </a:rPr>
            <a:t>Mutual recognition</a:t>
          </a:r>
          <a:endParaRPr lang="en-GB" sz="1300" kern="1200" noProof="0" dirty="0">
            <a:solidFill>
              <a:schemeClr val="tx1"/>
            </a:solidFill>
          </a:endParaRPr>
        </a:p>
      </dsp:txBody>
      <dsp:txXfrm>
        <a:off x="33248" y="2634383"/>
        <a:ext cx="967016" cy="1129368"/>
      </dsp:txXfrm>
    </dsp:sp>
    <dsp:sp modelId="{5B77DE4A-AF01-46D9-944C-A9008A8C2113}">
      <dsp:nvSpPr>
        <dsp:cNvPr id="0" name=""/>
        <dsp:cNvSpPr/>
      </dsp:nvSpPr>
      <dsp:spPr>
        <a:xfrm>
          <a:off x="3163" y="3905836"/>
          <a:ext cx="1027186" cy="1189538"/>
        </a:xfrm>
        <a:prstGeom prst="roundRect">
          <a:avLst>
            <a:gd name="adj" fmla="val 10000"/>
          </a:avLst>
        </a:prstGeom>
        <a:solidFill>
          <a:schemeClr val="accent4">
            <a:lumMod val="65000"/>
            <a:lumOff val="35000"/>
            <a:alpha val="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noProof="0" dirty="0" smtClean="0">
              <a:solidFill>
                <a:schemeClr val="tx1"/>
              </a:solidFill>
            </a:rPr>
            <a:t>Notification process</a:t>
          </a:r>
          <a:endParaRPr lang="en-GB" sz="1000" kern="1200" noProof="0" dirty="0">
            <a:solidFill>
              <a:schemeClr val="tx1"/>
            </a:solidFill>
          </a:endParaRPr>
        </a:p>
      </dsp:txBody>
      <dsp:txXfrm>
        <a:off x="33248" y="3935921"/>
        <a:ext cx="967016" cy="1129368"/>
      </dsp:txXfrm>
    </dsp:sp>
    <dsp:sp modelId="{0BE4101F-6FFC-4D1F-B506-00E103056BE9}">
      <dsp:nvSpPr>
        <dsp:cNvPr id="0" name=""/>
        <dsp:cNvSpPr/>
      </dsp:nvSpPr>
      <dsp:spPr>
        <a:xfrm>
          <a:off x="1073491" y="2604298"/>
          <a:ext cx="1027186" cy="1189538"/>
        </a:xfrm>
        <a:prstGeom prst="roundRect">
          <a:avLst>
            <a:gd name="adj" fmla="val 10000"/>
          </a:avLst>
        </a:prstGeom>
        <a:solidFill>
          <a:schemeClr val="accent4">
            <a:lumMod val="75000"/>
            <a:lumOff val="2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noProof="0" dirty="0" smtClean="0">
              <a:solidFill>
                <a:schemeClr val="tx1"/>
              </a:solidFill>
            </a:rPr>
            <a:t>Levels of Assurance</a:t>
          </a:r>
          <a:endParaRPr lang="en-GB" sz="1300" kern="1200" noProof="0" dirty="0">
            <a:solidFill>
              <a:schemeClr val="tx1"/>
            </a:solidFill>
          </a:endParaRPr>
        </a:p>
      </dsp:txBody>
      <dsp:txXfrm>
        <a:off x="1103576" y="2634383"/>
        <a:ext cx="967016" cy="1129368"/>
      </dsp:txXfrm>
    </dsp:sp>
    <dsp:sp modelId="{2F57F113-9DB0-4828-8D62-632BACF74BF6}">
      <dsp:nvSpPr>
        <dsp:cNvPr id="0" name=""/>
        <dsp:cNvSpPr/>
      </dsp:nvSpPr>
      <dsp:spPr>
        <a:xfrm>
          <a:off x="1073491" y="3905836"/>
          <a:ext cx="1027186" cy="1189538"/>
        </a:xfrm>
        <a:prstGeom prst="roundRect">
          <a:avLst>
            <a:gd name="adj" fmla="val 10000"/>
          </a:avLst>
        </a:prstGeom>
        <a:solidFill>
          <a:schemeClr val="accent4">
            <a:lumMod val="65000"/>
            <a:lumOff val="35000"/>
            <a:alpha val="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noProof="0" dirty="0" smtClean="0">
              <a:solidFill>
                <a:schemeClr val="tx1"/>
              </a:solidFill>
            </a:rPr>
            <a:t>Interoperability framework</a:t>
          </a:r>
          <a:endParaRPr lang="en-GB" sz="1000" kern="1200" noProof="0" dirty="0">
            <a:solidFill>
              <a:schemeClr val="tx1"/>
            </a:solidFill>
          </a:endParaRPr>
        </a:p>
      </dsp:txBody>
      <dsp:txXfrm>
        <a:off x="1103576" y="3935921"/>
        <a:ext cx="967016" cy="1129368"/>
      </dsp:txXfrm>
    </dsp:sp>
    <dsp:sp modelId="{CE7043DE-CD02-4C21-99DD-DD0C8E51F947}">
      <dsp:nvSpPr>
        <dsp:cNvPr id="0" name=""/>
        <dsp:cNvSpPr/>
      </dsp:nvSpPr>
      <dsp:spPr>
        <a:xfrm>
          <a:off x="2186961" y="1302761"/>
          <a:ext cx="6378827" cy="1189538"/>
        </a:xfrm>
        <a:prstGeom prst="roundRect">
          <a:avLst>
            <a:gd name="adj" fmla="val 10000"/>
          </a:avLst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100" kern="1200" noProof="0" dirty="0" smtClean="0"/>
            <a:t>Trust services</a:t>
          </a:r>
          <a:endParaRPr lang="en-GB" sz="5100" kern="1200" noProof="0" dirty="0"/>
        </a:p>
      </dsp:txBody>
      <dsp:txXfrm>
        <a:off x="2221801" y="1337601"/>
        <a:ext cx="6309147" cy="1119858"/>
      </dsp:txXfrm>
    </dsp:sp>
    <dsp:sp modelId="{5814953B-27B8-4866-9021-C92B18F7E848}">
      <dsp:nvSpPr>
        <dsp:cNvPr id="0" name=""/>
        <dsp:cNvSpPr/>
      </dsp:nvSpPr>
      <dsp:spPr>
        <a:xfrm>
          <a:off x="2186961" y="2604298"/>
          <a:ext cx="1027186" cy="1189538"/>
        </a:xfrm>
        <a:prstGeom prst="roundRect">
          <a:avLst>
            <a:gd name="adj" fmla="val 10000"/>
          </a:avLst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noProof="0" dirty="0" smtClean="0">
              <a:solidFill>
                <a:schemeClr val="tx1"/>
              </a:solidFill>
            </a:rPr>
            <a:t>eSignatures</a:t>
          </a:r>
          <a:endParaRPr lang="en-GB" sz="1300" kern="1200" noProof="0" dirty="0">
            <a:solidFill>
              <a:schemeClr val="tx1"/>
            </a:solidFill>
          </a:endParaRPr>
        </a:p>
      </dsp:txBody>
      <dsp:txXfrm>
        <a:off x="2217046" y="2634383"/>
        <a:ext cx="967016" cy="1129368"/>
      </dsp:txXfrm>
    </dsp:sp>
    <dsp:sp modelId="{217283E0-559B-410B-BE12-AEE0E8A16CA0}">
      <dsp:nvSpPr>
        <dsp:cNvPr id="0" name=""/>
        <dsp:cNvSpPr/>
      </dsp:nvSpPr>
      <dsp:spPr>
        <a:xfrm>
          <a:off x="2186961" y="3905836"/>
          <a:ext cx="1027186" cy="1189538"/>
        </a:xfrm>
        <a:prstGeom prst="roundRect">
          <a:avLst>
            <a:gd name="adj" fmla="val 10000"/>
          </a:avLst>
        </a:prstGeom>
        <a:solidFill>
          <a:schemeClr val="accent2">
            <a:alpha val="3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noProof="0" dirty="0" smtClean="0">
              <a:solidFill>
                <a:schemeClr val="tx1"/>
              </a:solidFill>
            </a:rPr>
            <a:t>Trusted </a:t>
          </a:r>
          <a:br>
            <a:rPr lang="en-GB" sz="1000" kern="1200" noProof="0" dirty="0" smtClean="0">
              <a:solidFill>
                <a:schemeClr val="tx1"/>
              </a:solidFill>
            </a:rPr>
          </a:br>
          <a:r>
            <a:rPr lang="en-GB" sz="1000" kern="1200" noProof="0" dirty="0" smtClean="0">
              <a:solidFill>
                <a:schemeClr val="tx1"/>
              </a:solidFill>
            </a:rPr>
            <a:t>lists</a:t>
          </a:r>
          <a:endParaRPr lang="en-GB" sz="1000" kern="1200" noProof="0" dirty="0">
            <a:solidFill>
              <a:schemeClr val="tx1"/>
            </a:solidFill>
          </a:endParaRPr>
        </a:p>
      </dsp:txBody>
      <dsp:txXfrm>
        <a:off x="2217046" y="3935921"/>
        <a:ext cx="967016" cy="1129368"/>
      </dsp:txXfrm>
    </dsp:sp>
    <dsp:sp modelId="{CB90CFA3-2F34-4613-9E71-12B2737C5941}">
      <dsp:nvSpPr>
        <dsp:cNvPr id="0" name=""/>
        <dsp:cNvSpPr/>
      </dsp:nvSpPr>
      <dsp:spPr>
        <a:xfrm>
          <a:off x="3257289" y="2604298"/>
          <a:ext cx="1027186" cy="1189538"/>
        </a:xfrm>
        <a:prstGeom prst="roundRect">
          <a:avLst>
            <a:gd name="adj" fmla="val 10000"/>
          </a:avLst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noProof="0" dirty="0" smtClean="0">
              <a:solidFill>
                <a:schemeClr val="tx1"/>
              </a:solidFill>
            </a:rPr>
            <a:t>eSeals</a:t>
          </a:r>
          <a:endParaRPr lang="en-GB" sz="1300" kern="1200" noProof="0" dirty="0">
            <a:solidFill>
              <a:schemeClr val="tx1"/>
            </a:solidFill>
          </a:endParaRPr>
        </a:p>
      </dsp:txBody>
      <dsp:txXfrm>
        <a:off x="3287374" y="2634383"/>
        <a:ext cx="967016" cy="1129368"/>
      </dsp:txXfrm>
    </dsp:sp>
    <dsp:sp modelId="{FBE84E0D-C178-492C-9923-FE94E197F986}">
      <dsp:nvSpPr>
        <dsp:cNvPr id="0" name=""/>
        <dsp:cNvSpPr/>
      </dsp:nvSpPr>
      <dsp:spPr>
        <a:xfrm>
          <a:off x="3257289" y="3905836"/>
          <a:ext cx="1027186" cy="1189538"/>
        </a:xfrm>
        <a:prstGeom prst="roundRect">
          <a:avLst>
            <a:gd name="adj" fmla="val 10000"/>
          </a:avLst>
        </a:prstGeom>
        <a:solidFill>
          <a:schemeClr val="accent2">
            <a:alpha val="3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noProof="0" dirty="0" smtClean="0">
              <a:solidFill>
                <a:schemeClr val="tx1"/>
              </a:solidFill>
            </a:rPr>
            <a:t>QSCD</a:t>
          </a:r>
          <a:endParaRPr lang="en-GB" sz="1000" kern="1200" noProof="0" dirty="0">
            <a:solidFill>
              <a:schemeClr val="tx1"/>
            </a:solidFill>
          </a:endParaRPr>
        </a:p>
      </dsp:txBody>
      <dsp:txXfrm>
        <a:off x="3287374" y="3935921"/>
        <a:ext cx="967016" cy="1129368"/>
      </dsp:txXfrm>
    </dsp:sp>
    <dsp:sp modelId="{92DB6985-151F-4179-BAF4-0B711B6B257E}">
      <dsp:nvSpPr>
        <dsp:cNvPr id="0" name=""/>
        <dsp:cNvSpPr/>
      </dsp:nvSpPr>
      <dsp:spPr>
        <a:xfrm>
          <a:off x="4327617" y="2604298"/>
          <a:ext cx="1027186" cy="1189538"/>
        </a:xfrm>
        <a:prstGeom prst="roundRect">
          <a:avLst>
            <a:gd name="adj" fmla="val 10000"/>
          </a:avLst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noProof="0" dirty="0" smtClean="0">
              <a:solidFill>
                <a:schemeClr val="tx1"/>
              </a:solidFill>
            </a:rPr>
            <a:t>Time stamp</a:t>
          </a:r>
          <a:endParaRPr lang="en-GB" sz="1300" kern="1200" noProof="0" dirty="0">
            <a:solidFill>
              <a:schemeClr val="tx1"/>
            </a:solidFill>
          </a:endParaRPr>
        </a:p>
      </dsp:txBody>
      <dsp:txXfrm>
        <a:off x="4357702" y="2634383"/>
        <a:ext cx="967016" cy="1129368"/>
      </dsp:txXfrm>
    </dsp:sp>
    <dsp:sp modelId="{463E37C6-0488-4865-B6A6-CE4629487D79}">
      <dsp:nvSpPr>
        <dsp:cNvPr id="0" name=""/>
        <dsp:cNvSpPr/>
      </dsp:nvSpPr>
      <dsp:spPr>
        <a:xfrm>
          <a:off x="5397165" y="3895177"/>
          <a:ext cx="1027186" cy="1189538"/>
        </a:xfrm>
        <a:prstGeom prst="roundRect">
          <a:avLst>
            <a:gd name="adj" fmla="val 10000"/>
          </a:avLst>
        </a:prstGeom>
        <a:solidFill>
          <a:schemeClr val="accent2">
            <a:alpha val="3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noProof="0" dirty="0" smtClean="0">
              <a:solidFill>
                <a:schemeClr val="tx1"/>
              </a:solidFill>
            </a:rPr>
            <a:t>Liability</a:t>
          </a:r>
          <a:endParaRPr lang="en-GB" sz="1000" kern="1200" noProof="0" dirty="0">
            <a:solidFill>
              <a:schemeClr val="tx1"/>
            </a:solidFill>
          </a:endParaRPr>
        </a:p>
      </dsp:txBody>
      <dsp:txXfrm>
        <a:off x="5427250" y="3925262"/>
        <a:ext cx="967016" cy="1129368"/>
      </dsp:txXfrm>
    </dsp:sp>
    <dsp:sp modelId="{3DB0F625-617F-4665-BEAA-7982F5A61A91}">
      <dsp:nvSpPr>
        <dsp:cNvPr id="0" name=""/>
        <dsp:cNvSpPr/>
      </dsp:nvSpPr>
      <dsp:spPr>
        <a:xfrm>
          <a:off x="5397946" y="2604298"/>
          <a:ext cx="1027186" cy="1189538"/>
        </a:xfrm>
        <a:prstGeom prst="roundRect">
          <a:avLst>
            <a:gd name="adj" fmla="val 10000"/>
          </a:avLst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noProof="0" dirty="0" smtClean="0">
              <a:solidFill>
                <a:schemeClr val="tx1"/>
              </a:solidFill>
            </a:rPr>
            <a:t>Website </a:t>
          </a:r>
          <a:r>
            <a:rPr lang="en-GB" sz="1300" kern="1200" noProof="0" dirty="0" err="1" smtClean="0">
              <a:solidFill>
                <a:schemeClr val="tx1"/>
              </a:solidFill>
            </a:rPr>
            <a:t>authen-tication</a:t>
          </a:r>
          <a:endParaRPr lang="en-GB" sz="1300" kern="1200" noProof="0" dirty="0">
            <a:solidFill>
              <a:schemeClr val="tx1"/>
            </a:solidFill>
          </a:endParaRPr>
        </a:p>
      </dsp:txBody>
      <dsp:txXfrm>
        <a:off x="5428031" y="2634383"/>
        <a:ext cx="967016" cy="1129368"/>
      </dsp:txXfrm>
    </dsp:sp>
    <dsp:sp modelId="{EB1511C2-3665-47FB-85C6-E0A49C81FF16}">
      <dsp:nvSpPr>
        <dsp:cNvPr id="0" name=""/>
        <dsp:cNvSpPr/>
      </dsp:nvSpPr>
      <dsp:spPr>
        <a:xfrm>
          <a:off x="6465860" y="3907060"/>
          <a:ext cx="1027186" cy="1189538"/>
        </a:xfrm>
        <a:prstGeom prst="roundRect">
          <a:avLst>
            <a:gd name="adj" fmla="val 10000"/>
          </a:avLst>
        </a:prstGeom>
        <a:solidFill>
          <a:schemeClr val="accent2">
            <a:alpha val="3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noProof="0" dirty="0" smtClean="0">
              <a:solidFill>
                <a:schemeClr val="tx1"/>
              </a:solidFill>
            </a:rPr>
            <a:t>TSP supervision</a:t>
          </a:r>
          <a:endParaRPr lang="en-GB" sz="1000" kern="1200" noProof="0" dirty="0">
            <a:solidFill>
              <a:schemeClr val="tx1"/>
            </a:solidFill>
          </a:endParaRPr>
        </a:p>
      </dsp:txBody>
      <dsp:txXfrm>
        <a:off x="6495945" y="3937145"/>
        <a:ext cx="967016" cy="1129368"/>
      </dsp:txXfrm>
    </dsp:sp>
    <dsp:sp modelId="{DBE7597F-587D-4549-9BCD-48554BEB038E}">
      <dsp:nvSpPr>
        <dsp:cNvPr id="0" name=""/>
        <dsp:cNvSpPr/>
      </dsp:nvSpPr>
      <dsp:spPr>
        <a:xfrm>
          <a:off x="6468274" y="2604298"/>
          <a:ext cx="1027186" cy="1189538"/>
        </a:xfrm>
        <a:prstGeom prst="roundRect">
          <a:avLst>
            <a:gd name="adj" fmla="val 10000"/>
          </a:avLst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noProof="0" dirty="0" smtClean="0">
              <a:solidFill>
                <a:schemeClr val="tx1"/>
              </a:solidFill>
            </a:rPr>
            <a:t>Electronic registered delivery</a:t>
          </a:r>
          <a:endParaRPr lang="en-GB" sz="1300" kern="1200" noProof="0" dirty="0">
            <a:solidFill>
              <a:schemeClr val="tx1"/>
            </a:solidFill>
          </a:endParaRPr>
        </a:p>
      </dsp:txBody>
      <dsp:txXfrm>
        <a:off x="6498359" y="2634383"/>
        <a:ext cx="967016" cy="1129368"/>
      </dsp:txXfrm>
    </dsp:sp>
    <dsp:sp modelId="{2184E552-7920-42CA-B5CF-CB8A0938E95B}">
      <dsp:nvSpPr>
        <dsp:cNvPr id="0" name=""/>
        <dsp:cNvSpPr/>
      </dsp:nvSpPr>
      <dsp:spPr>
        <a:xfrm>
          <a:off x="4320478" y="3888433"/>
          <a:ext cx="1027186" cy="1189538"/>
        </a:xfrm>
        <a:prstGeom prst="roundRect">
          <a:avLst>
            <a:gd name="adj" fmla="val 10000"/>
          </a:avLst>
        </a:prstGeom>
        <a:solidFill>
          <a:schemeClr val="accent2">
            <a:alpha val="3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noProof="0" dirty="0" smtClean="0">
              <a:solidFill>
                <a:schemeClr val="tx1"/>
              </a:solidFill>
            </a:rPr>
            <a:t>Trust mark</a:t>
          </a:r>
          <a:endParaRPr lang="en-GB" sz="1000" kern="1200" noProof="0" dirty="0">
            <a:solidFill>
              <a:schemeClr val="tx1"/>
            </a:solidFill>
          </a:endParaRPr>
        </a:p>
      </dsp:txBody>
      <dsp:txXfrm>
        <a:off x="4350563" y="3918518"/>
        <a:ext cx="967016" cy="1129368"/>
      </dsp:txXfrm>
    </dsp:sp>
    <dsp:sp modelId="{749A539F-F13B-4FDD-B321-0FEE3C466334}">
      <dsp:nvSpPr>
        <dsp:cNvPr id="0" name=""/>
        <dsp:cNvSpPr/>
      </dsp:nvSpPr>
      <dsp:spPr>
        <a:xfrm>
          <a:off x="7538602" y="2604298"/>
          <a:ext cx="1027186" cy="1189538"/>
        </a:xfrm>
        <a:prstGeom prst="roundRect">
          <a:avLst>
            <a:gd name="adj" fmla="val 10000"/>
          </a:avLst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noProof="0" dirty="0" smtClean="0">
              <a:solidFill>
                <a:schemeClr val="tx1"/>
              </a:solidFill>
            </a:rPr>
            <a:t>eSig/</a:t>
          </a:r>
          <a:r>
            <a:rPr lang="en-GB" sz="1300" kern="1200" noProof="0" dirty="0" err="1" smtClean="0">
              <a:solidFill>
                <a:schemeClr val="tx1"/>
              </a:solidFill>
            </a:rPr>
            <a:t>eSeals</a:t>
          </a:r>
          <a:r>
            <a:rPr lang="en-GB" sz="1300" kern="1200" noProof="0" dirty="0" smtClean="0">
              <a:solidFill>
                <a:schemeClr val="tx1"/>
              </a:solidFill>
            </a:rPr>
            <a:t> validation and preservation</a:t>
          </a:r>
          <a:endParaRPr lang="en-GB" sz="1300" kern="1200" noProof="0" dirty="0">
            <a:solidFill>
              <a:schemeClr val="tx1"/>
            </a:solidFill>
          </a:endParaRPr>
        </a:p>
      </dsp:txBody>
      <dsp:txXfrm>
        <a:off x="7568687" y="2634383"/>
        <a:ext cx="967016" cy="1129368"/>
      </dsp:txXfrm>
    </dsp:sp>
    <dsp:sp modelId="{74A8DDB3-F98B-4B21-AFC2-E6E7B3713210}">
      <dsp:nvSpPr>
        <dsp:cNvPr id="0" name=""/>
        <dsp:cNvSpPr/>
      </dsp:nvSpPr>
      <dsp:spPr>
        <a:xfrm>
          <a:off x="7538602" y="3905836"/>
          <a:ext cx="1027186" cy="1189538"/>
        </a:xfrm>
        <a:prstGeom prst="roundRect">
          <a:avLst>
            <a:gd name="adj" fmla="val 10000"/>
          </a:avLst>
        </a:prstGeom>
        <a:solidFill>
          <a:schemeClr val="accent2">
            <a:alpha val="3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err="1" smtClean="0">
              <a:solidFill>
                <a:schemeClr val="tx1"/>
              </a:solidFill>
            </a:rPr>
            <a:t>Breach</a:t>
          </a:r>
          <a:r>
            <a:rPr lang="fr-FR" sz="1000" kern="1200" dirty="0" smtClean="0">
              <a:solidFill>
                <a:schemeClr val="tx1"/>
              </a:solidFill>
            </a:rPr>
            <a:t> notification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7568687" y="3935921"/>
        <a:ext cx="967016" cy="11293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5FEFA-3280-42C9-B678-04A137510897}">
      <dsp:nvSpPr>
        <dsp:cNvPr id="0" name=""/>
        <dsp:cNvSpPr/>
      </dsp:nvSpPr>
      <dsp:spPr>
        <a:xfrm>
          <a:off x="1556" y="1224"/>
          <a:ext cx="8565838" cy="1189538"/>
        </a:xfrm>
        <a:prstGeom prst="roundRect">
          <a:avLst>
            <a:gd name="adj" fmla="val 10000"/>
          </a:avLst>
        </a:prstGeom>
        <a:solidFill>
          <a:schemeClr val="bg1">
            <a:lumMod val="50000"/>
            <a:alpha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100" kern="1200" noProof="0" dirty="0" smtClean="0"/>
            <a:t>eIDAS Regulation</a:t>
          </a:r>
          <a:endParaRPr lang="en-GB" sz="5100" kern="1200" noProof="0" dirty="0"/>
        </a:p>
      </dsp:txBody>
      <dsp:txXfrm>
        <a:off x="36396" y="36064"/>
        <a:ext cx="8496158" cy="1119858"/>
      </dsp:txXfrm>
    </dsp:sp>
    <dsp:sp modelId="{1BDA7B9F-64BC-4311-B3FA-A8B816100694}">
      <dsp:nvSpPr>
        <dsp:cNvPr id="0" name=""/>
        <dsp:cNvSpPr/>
      </dsp:nvSpPr>
      <dsp:spPr>
        <a:xfrm>
          <a:off x="9917" y="1302761"/>
          <a:ext cx="2091288" cy="1189538"/>
        </a:xfrm>
        <a:prstGeom prst="roundRect">
          <a:avLst>
            <a:gd name="adj" fmla="val 10000"/>
          </a:avLst>
        </a:prstGeom>
        <a:solidFill>
          <a:srgbClr val="92D050">
            <a:alpha val="7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100" kern="1200" noProof="0" dirty="0" smtClean="0">
              <a:solidFill>
                <a:schemeClr val="accent3">
                  <a:lumMod val="50000"/>
                </a:schemeClr>
              </a:solidFill>
            </a:rPr>
            <a:t>eID</a:t>
          </a:r>
          <a:endParaRPr lang="en-GB" sz="5100" kern="1200" noProof="0" dirty="0">
            <a:solidFill>
              <a:schemeClr val="accent3">
                <a:lumMod val="50000"/>
              </a:schemeClr>
            </a:solidFill>
          </a:endParaRPr>
        </a:p>
      </dsp:txBody>
      <dsp:txXfrm>
        <a:off x="44757" y="1337601"/>
        <a:ext cx="2021608" cy="1119858"/>
      </dsp:txXfrm>
    </dsp:sp>
    <dsp:sp modelId="{68F80E2F-F276-4B68-A43C-3780967C1478}">
      <dsp:nvSpPr>
        <dsp:cNvPr id="0" name=""/>
        <dsp:cNvSpPr/>
      </dsp:nvSpPr>
      <dsp:spPr>
        <a:xfrm>
          <a:off x="10001" y="2604298"/>
          <a:ext cx="1024137" cy="1189538"/>
        </a:xfrm>
        <a:prstGeom prst="roundRect">
          <a:avLst>
            <a:gd name="adj" fmla="val 10000"/>
          </a:avLst>
        </a:prstGeom>
        <a:solidFill>
          <a:schemeClr val="bg1">
            <a:lumMod val="7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noProof="0" dirty="0" smtClean="0">
              <a:solidFill>
                <a:schemeClr val="tx1"/>
              </a:solidFill>
            </a:rPr>
            <a:t>Mutual recognition</a:t>
          </a:r>
          <a:endParaRPr lang="en-GB" sz="1300" kern="1200" noProof="0" dirty="0">
            <a:solidFill>
              <a:schemeClr val="tx1"/>
            </a:solidFill>
          </a:endParaRPr>
        </a:p>
      </dsp:txBody>
      <dsp:txXfrm>
        <a:off x="39997" y="2634294"/>
        <a:ext cx="964145" cy="1129546"/>
      </dsp:txXfrm>
    </dsp:sp>
    <dsp:sp modelId="{5B77DE4A-AF01-46D9-944C-A9008A8C2113}">
      <dsp:nvSpPr>
        <dsp:cNvPr id="0" name=""/>
        <dsp:cNvSpPr/>
      </dsp:nvSpPr>
      <dsp:spPr>
        <a:xfrm>
          <a:off x="10001" y="3905836"/>
          <a:ext cx="1024137" cy="1189538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noProof="0" dirty="0" smtClean="0">
              <a:solidFill>
                <a:schemeClr val="tx1"/>
              </a:solidFill>
            </a:rPr>
            <a:t>Notification process</a:t>
          </a:r>
          <a:endParaRPr lang="en-GB" sz="1000" kern="1200" noProof="0" dirty="0">
            <a:solidFill>
              <a:schemeClr val="tx1"/>
            </a:solidFill>
          </a:endParaRPr>
        </a:p>
      </dsp:txBody>
      <dsp:txXfrm>
        <a:off x="39997" y="3935832"/>
        <a:ext cx="964145" cy="1129546"/>
      </dsp:txXfrm>
    </dsp:sp>
    <dsp:sp modelId="{0BE4101F-6FFC-4D1F-B506-00E103056BE9}">
      <dsp:nvSpPr>
        <dsp:cNvPr id="0" name=""/>
        <dsp:cNvSpPr/>
      </dsp:nvSpPr>
      <dsp:spPr>
        <a:xfrm>
          <a:off x="1076985" y="2604298"/>
          <a:ext cx="1024137" cy="1189538"/>
        </a:xfrm>
        <a:prstGeom prst="roundRect">
          <a:avLst>
            <a:gd name="adj" fmla="val 10000"/>
          </a:avLst>
        </a:prstGeom>
        <a:solidFill>
          <a:schemeClr val="bg1">
            <a:lumMod val="7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noProof="0" dirty="0" smtClean="0">
              <a:solidFill>
                <a:schemeClr val="tx1"/>
              </a:solidFill>
            </a:rPr>
            <a:t>Levels of Assurance</a:t>
          </a:r>
          <a:endParaRPr lang="en-GB" sz="1300" kern="1200" noProof="0" dirty="0">
            <a:solidFill>
              <a:schemeClr val="tx1"/>
            </a:solidFill>
          </a:endParaRPr>
        </a:p>
      </dsp:txBody>
      <dsp:txXfrm>
        <a:off x="1106981" y="2634294"/>
        <a:ext cx="964145" cy="1129546"/>
      </dsp:txXfrm>
    </dsp:sp>
    <dsp:sp modelId="{2F57F113-9DB0-4828-8D62-632BACF74BF6}">
      <dsp:nvSpPr>
        <dsp:cNvPr id="0" name=""/>
        <dsp:cNvSpPr/>
      </dsp:nvSpPr>
      <dsp:spPr>
        <a:xfrm>
          <a:off x="1076985" y="3905836"/>
          <a:ext cx="1024137" cy="1189538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noProof="0" dirty="0" smtClean="0">
              <a:solidFill>
                <a:schemeClr val="tx1"/>
              </a:solidFill>
            </a:rPr>
            <a:t>Interoperability framework</a:t>
          </a:r>
          <a:endParaRPr lang="en-GB" sz="1000" kern="1200" noProof="0" dirty="0">
            <a:solidFill>
              <a:schemeClr val="tx1"/>
            </a:solidFill>
          </a:endParaRPr>
        </a:p>
      </dsp:txBody>
      <dsp:txXfrm>
        <a:off x="1106981" y="3935832"/>
        <a:ext cx="964145" cy="1129546"/>
      </dsp:txXfrm>
    </dsp:sp>
    <dsp:sp modelId="{CE7043DE-CD02-4C21-99DD-DD0C8E51F947}">
      <dsp:nvSpPr>
        <dsp:cNvPr id="0" name=""/>
        <dsp:cNvSpPr/>
      </dsp:nvSpPr>
      <dsp:spPr>
        <a:xfrm>
          <a:off x="2187149" y="1302761"/>
          <a:ext cx="6371884" cy="1189538"/>
        </a:xfrm>
        <a:prstGeom prst="roundRect">
          <a:avLst>
            <a:gd name="adj" fmla="val 10000"/>
          </a:avLst>
        </a:prstGeom>
        <a:solidFill>
          <a:schemeClr val="bg1">
            <a:lumMod val="65000"/>
            <a:alpha val="7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100" kern="1200" noProof="0" dirty="0" smtClean="0"/>
            <a:t>Trust services</a:t>
          </a:r>
          <a:endParaRPr lang="en-GB" sz="5100" kern="1200" noProof="0" dirty="0"/>
        </a:p>
      </dsp:txBody>
      <dsp:txXfrm>
        <a:off x="2221989" y="1337601"/>
        <a:ext cx="6302204" cy="1119858"/>
      </dsp:txXfrm>
    </dsp:sp>
    <dsp:sp modelId="{5814953B-27B8-4866-9021-C92B18F7E848}">
      <dsp:nvSpPr>
        <dsp:cNvPr id="0" name=""/>
        <dsp:cNvSpPr/>
      </dsp:nvSpPr>
      <dsp:spPr>
        <a:xfrm>
          <a:off x="2199576" y="2604298"/>
          <a:ext cx="1032088" cy="1189538"/>
        </a:xfrm>
        <a:prstGeom prst="roundRect">
          <a:avLst>
            <a:gd name="adj" fmla="val 10000"/>
          </a:avLst>
        </a:prstGeom>
        <a:solidFill>
          <a:srgbClr val="92D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noProof="0" dirty="0" smtClean="0">
              <a:solidFill>
                <a:schemeClr val="accent3">
                  <a:lumMod val="50000"/>
                </a:schemeClr>
              </a:solidFill>
            </a:rPr>
            <a:t>eSignatures</a:t>
          </a:r>
          <a:endParaRPr lang="en-GB" sz="1300" b="1" kern="1200" noProof="0" dirty="0">
            <a:solidFill>
              <a:schemeClr val="accent3">
                <a:lumMod val="50000"/>
              </a:schemeClr>
            </a:solidFill>
          </a:endParaRPr>
        </a:p>
      </dsp:txBody>
      <dsp:txXfrm>
        <a:off x="2229805" y="2634527"/>
        <a:ext cx="971630" cy="1129080"/>
      </dsp:txXfrm>
    </dsp:sp>
    <dsp:sp modelId="{217283E0-559B-410B-BE12-AEE0E8A16CA0}">
      <dsp:nvSpPr>
        <dsp:cNvPr id="0" name=""/>
        <dsp:cNvSpPr/>
      </dsp:nvSpPr>
      <dsp:spPr>
        <a:xfrm>
          <a:off x="2205549" y="3905836"/>
          <a:ext cx="1020142" cy="1189538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noProof="0" dirty="0" smtClean="0">
              <a:solidFill>
                <a:schemeClr val="tx1"/>
              </a:solidFill>
            </a:rPr>
            <a:t>Trusted </a:t>
          </a:r>
          <a:br>
            <a:rPr lang="en-GB" sz="1000" kern="1200" noProof="0" dirty="0" smtClean="0">
              <a:solidFill>
                <a:schemeClr val="tx1"/>
              </a:solidFill>
            </a:rPr>
          </a:br>
          <a:r>
            <a:rPr lang="en-GB" sz="1000" kern="1200" noProof="0" dirty="0" smtClean="0">
              <a:solidFill>
                <a:schemeClr val="tx1"/>
              </a:solidFill>
            </a:rPr>
            <a:t>lists</a:t>
          </a:r>
          <a:endParaRPr lang="en-GB" sz="1000" kern="1200" noProof="0" dirty="0">
            <a:solidFill>
              <a:schemeClr val="tx1"/>
            </a:solidFill>
          </a:endParaRPr>
        </a:p>
      </dsp:txBody>
      <dsp:txXfrm>
        <a:off x="2235428" y="3935715"/>
        <a:ext cx="960384" cy="1129780"/>
      </dsp:txXfrm>
    </dsp:sp>
    <dsp:sp modelId="{CB90CFA3-2F34-4613-9E71-12B2737C5941}">
      <dsp:nvSpPr>
        <dsp:cNvPr id="0" name=""/>
        <dsp:cNvSpPr/>
      </dsp:nvSpPr>
      <dsp:spPr>
        <a:xfrm>
          <a:off x="3274510" y="2604298"/>
          <a:ext cx="1020142" cy="1189538"/>
        </a:xfrm>
        <a:prstGeom prst="roundRect">
          <a:avLst>
            <a:gd name="adj" fmla="val 10000"/>
          </a:avLst>
        </a:prstGeom>
        <a:solidFill>
          <a:srgbClr val="92D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noProof="0" dirty="0" smtClean="0">
              <a:solidFill>
                <a:schemeClr val="accent3">
                  <a:lumMod val="50000"/>
                </a:schemeClr>
              </a:solidFill>
            </a:rPr>
            <a:t>eSeals</a:t>
          </a:r>
          <a:endParaRPr lang="en-GB" sz="1300" b="1" kern="1200" noProof="0" dirty="0">
            <a:solidFill>
              <a:schemeClr val="accent3">
                <a:lumMod val="50000"/>
              </a:schemeClr>
            </a:solidFill>
          </a:endParaRPr>
        </a:p>
      </dsp:txBody>
      <dsp:txXfrm>
        <a:off x="3304389" y="2634177"/>
        <a:ext cx="960384" cy="1129780"/>
      </dsp:txXfrm>
    </dsp:sp>
    <dsp:sp modelId="{FBE84E0D-C178-492C-9923-FE94E197F986}">
      <dsp:nvSpPr>
        <dsp:cNvPr id="0" name=""/>
        <dsp:cNvSpPr/>
      </dsp:nvSpPr>
      <dsp:spPr>
        <a:xfrm>
          <a:off x="3274510" y="3905836"/>
          <a:ext cx="1020142" cy="1189538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noProof="0" dirty="0" smtClean="0">
              <a:solidFill>
                <a:schemeClr val="tx1"/>
              </a:solidFill>
            </a:rPr>
            <a:t>QSCD</a:t>
          </a:r>
          <a:endParaRPr lang="en-GB" sz="1000" kern="1200" noProof="0" dirty="0">
            <a:solidFill>
              <a:schemeClr val="tx1"/>
            </a:solidFill>
          </a:endParaRPr>
        </a:p>
      </dsp:txBody>
      <dsp:txXfrm>
        <a:off x="3304389" y="3935715"/>
        <a:ext cx="960384" cy="1129780"/>
      </dsp:txXfrm>
    </dsp:sp>
    <dsp:sp modelId="{92DB6985-151F-4179-BAF4-0B711B6B257E}">
      <dsp:nvSpPr>
        <dsp:cNvPr id="0" name=""/>
        <dsp:cNvSpPr/>
      </dsp:nvSpPr>
      <dsp:spPr>
        <a:xfrm>
          <a:off x="4337499" y="2604298"/>
          <a:ext cx="1020142" cy="1189538"/>
        </a:xfrm>
        <a:prstGeom prst="roundRect">
          <a:avLst>
            <a:gd name="adj" fmla="val 10000"/>
          </a:avLst>
        </a:prstGeom>
        <a:solidFill>
          <a:srgbClr val="92D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noProof="0" dirty="0" smtClean="0">
              <a:solidFill>
                <a:schemeClr val="accent3">
                  <a:lumMod val="50000"/>
                </a:schemeClr>
              </a:solidFill>
            </a:rPr>
            <a:t>Time stamp</a:t>
          </a:r>
          <a:endParaRPr lang="en-GB" sz="1400" b="1" kern="1200" noProof="0" dirty="0">
            <a:solidFill>
              <a:schemeClr val="accent3">
                <a:lumMod val="50000"/>
              </a:schemeClr>
            </a:solidFill>
          </a:endParaRPr>
        </a:p>
      </dsp:txBody>
      <dsp:txXfrm>
        <a:off x="4367378" y="2634177"/>
        <a:ext cx="960384" cy="1129780"/>
      </dsp:txXfrm>
    </dsp:sp>
    <dsp:sp modelId="{463E37C6-0488-4865-B6A6-CE4629487D79}">
      <dsp:nvSpPr>
        <dsp:cNvPr id="0" name=""/>
        <dsp:cNvSpPr/>
      </dsp:nvSpPr>
      <dsp:spPr>
        <a:xfrm>
          <a:off x="5377330" y="3888433"/>
          <a:ext cx="1020142" cy="1189538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noProof="0" dirty="0" smtClean="0">
              <a:solidFill>
                <a:schemeClr val="tx1"/>
              </a:solidFill>
            </a:rPr>
            <a:t>Liability</a:t>
          </a:r>
          <a:endParaRPr lang="en-GB" sz="1000" kern="1200" noProof="0" dirty="0">
            <a:solidFill>
              <a:schemeClr val="tx1"/>
            </a:solidFill>
          </a:endParaRPr>
        </a:p>
      </dsp:txBody>
      <dsp:txXfrm>
        <a:off x="5407209" y="3918312"/>
        <a:ext cx="960384" cy="1129780"/>
      </dsp:txXfrm>
    </dsp:sp>
    <dsp:sp modelId="{3DB0F625-617F-4665-BEAA-7982F5A61A91}">
      <dsp:nvSpPr>
        <dsp:cNvPr id="0" name=""/>
        <dsp:cNvSpPr/>
      </dsp:nvSpPr>
      <dsp:spPr>
        <a:xfrm>
          <a:off x="5400487" y="2604298"/>
          <a:ext cx="1020142" cy="1189538"/>
        </a:xfrm>
        <a:prstGeom prst="roundRect">
          <a:avLst>
            <a:gd name="adj" fmla="val 10000"/>
          </a:avLst>
        </a:prstGeom>
        <a:solidFill>
          <a:schemeClr val="bg1">
            <a:lumMod val="7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noProof="0" dirty="0" smtClean="0">
              <a:solidFill>
                <a:schemeClr val="tx1"/>
              </a:solidFill>
            </a:rPr>
            <a:t>Website </a:t>
          </a:r>
          <a:r>
            <a:rPr lang="en-GB" sz="1300" kern="1200" noProof="0" dirty="0" err="1" smtClean="0">
              <a:solidFill>
                <a:schemeClr val="tx1"/>
              </a:solidFill>
            </a:rPr>
            <a:t>authen-tication</a:t>
          </a:r>
          <a:endParaRPr lang="en-GB" sz="1300" kern="1200" noProof="0" dirty="0">
            <a:solidFill>
              <a:schemeClr val="tx1"/>
            </a:solidFill>
          </a:endParaRPr>
        </a:p>
      </dsp:txBody>
      <dsp:txXfrm>
        <a:off x="5430366" y="2634177"/>
        <a:ext cx="960384" cy="1129780"/>
      </dsp:txXfrm>
    </dsp:sp>
    <dsp:sp modelId="{EB1511C2-3665-47FB-85C6-E0A49C81FF16}">
      <dsp:nvSpPr>
        <dsp:cNvPr id="0" name=""/>
        <dsp:cNvSpPr/>
      </dsp:nvSpPr>
      <dsp:spPr>
        <a:xfrm>
          <a:off x="6404318" y="3888433"/>
          <a:ext cx="1020142" cy="1189538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noProof="0" dirty="0" smtClean="0">
              <a:solidFill>
                <a:schemeClr val="tx1"/>
              </a:solidFill>
            </a:rPr>
            <a:t>TSP supervision</a:t>
          </a:r>
          <a:endParaRPr lang="en-GB" sz="1000" kern="1200" noProof="0" dirty="0">
            <a:solidFill>
              <a:schemeClr val="tx1"/>
            </a:solidFill>
          </a:endParaRPr>
        </a:p>
      </dsp:txBody>
      <dsp:txXfrm>
        <a:off x="6434197" y="3918312"/>
        <a:ext cx="960384" cy="1129780"/>
      </dsp:txXfrm>
    </dsp:sp>
    <dsp:sp modelId="{DBE7597F-587D-4549-9BCD-48554BEB038E}">
      <dsp:nvSpPr>
        <dsp:cNvPr id="0" name=""/>
        <dsp:cNvSpPr/>
      </dsp:nvSpPr>
      <dsp:spPr>
        <a:xfrm>
          <a:off x="6463476" y="2604298"/>
          <a:ext cx="1020142" cy="1189538"/>
        </a:xfrm>
        <a:prstGeom prst="roundRect">
          <a:avLst>
            <a:gd name="adj" fmla="val 10000"/>
          </a:avLst>
        </a:prstGeom>
        <a:solidFill>
          <a:schemeClr val="bg1">
            <a:lumMod val="7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noProof="0" dirty="0" smtClean="0">
              <a:solidFill>
                <a:schemeClr val="tx1"/>
              </a:solidFill>
            </a:rPr>
            <a:t>Electronic registered delivery</a:t>
          </a:r>
          <a:endParaRPr lang="en-GB" sz="1300" kern="1200" noProof="0" dirty="0">
            <a:solidFill>
              <a:schemeClr val="tx1"/>
            </a:solidFill>
          </a:endParaRPr>
        </a:p>
      </dsp:txBody>
      <dsp:txXfrm>
        <a:off x="6493355" y="2634177"/>
        <a:ext cx="960384" cy="1129780"/>
      </dsp:txXfrm>
    </dsp:sp>
    <dsp:sp modelId="{2184E552-7920-42CA-B5CF-CB8A0938E95B}">
      <dsp:nvSpPr>
        <dsp:cNvPr id="0" name=""/>
        <dsp:cNvSpPr/>
      </dsp:nvSpPr>
      <dsp:spPr>
        <a:xfrm>
          <a:off x="4330409" y="3888433"/>
          <a:ext cx="1020142" cy="1189538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noProof="0" dirty="0" smtClean="0">
              <a:solidFill>
                <a:schemeClr val="tx1"/>
              </a:solidFill>
            </a:rPr>
            <a:t>Trust mark</a:t>
          </a:r>
          <a:endParaRPr lang="en-GB" sz="1000" kern="1200" noProof="0" dirty="0">
            <a:solidFill>
              <a:schemeClr val="tx1"/>
            </a:solidFill>
          </a:endParaRPr>
        </a:p>
      </dsp:txBody>
      <dsp:txXfrm>
        <a:off x="4360288" y="3918312"/>
        <a:ext cx="960384" cy="1129780"/>
      </dsp:txXfrm>
    </dsp:sp>
    <dsp:sp modelId="{749A539F-F13B-4FDD-B321-0FEE3C466334}">
      <dsp:nvSpPr>
        <dsp:cNvPr id="0" name=""/>
        <dsp:cNvSpPr/>
      </dsp:nvSpPr>
      <dsp:spPr>
        <a:xfrm>
          <a:off x="7526464" y="2604298"/>
          <a:ext cx="1020142" cy="1189538"/>
        </a:xfrm>
        <a:prstGeom prst="roundRect">
          <a:avLst>
            <a:gd name="adj" fmla="val 10000"/>
          </a:avLst>
        </a:prstGeom>
        <a:solidFill>
          <a:schemeClr val="bg1">
            <a:lumMod val="7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noProof="0" dirty="0" smtClean="0">
              <a:solidFill>
                <a:schemeClr val="tx1"/>
              </a:solidFill>
            </a:rPr>
            <a:t>eSig/</a:t>
          </a:r>
          <a:r>
            <a:rPr lang="en-GB" sz="1300" kern="1200" noProof="0" dirty="0" err="1" smtClean="0">
              <a:solidFill>
                <a:schemeClr val="tx1"/>
              </a:solidFill>
            </a:rPr>
            <a:t>eSeals</a:t>
          </a:r>
          <a:r>
            <a:rPr lang="en-GB" sz="1300" kern="1200" noProof="0" dirty="0" smtClean="0">
              <a:solidFill>
                <a:schemeClr val="tx1"/>
              </a:solidFill>
            </a:rPr>
            <a:t> validation and preservation</a:t>
          </a:r>
          <a:endParaRPr lang="en-GB" sz="1300" kern="1200" noProof="0" dirty="0">
            <a:solidFill>
              <a:schemeClr val="tx1"/>
            </a:solidFill>
          </a:endParaRPr>
        </a:p>
      </dsp:txBody>
      <dsp:txXfrm>
        <a:off x="7556343" y="2634177"/>
        <a:ext cx="960384" cy="1129780"/>
      </dsp:txXfrm>
    </dsp:sp>
    <dsp:sp modelId="{74A8DDB3-F98B-4B21-AFC2-E6E7B3713210}">
      <dsp:nvSpPr>
        <dsp:cNvPr id="0" name=""/>
        <dsp:cNvSpPr/>
      </dsp:nvSpPr>
      <dsp:spPr>
        <a:xfrm>
          <a:off x="7526464" y="3905836"/>
          <a:ext cx="1020142" cy="1189538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err="1" smtClean="0">
              <a:solidFill>
                <a:schemeClr val="tx1"/>
              </a:solidFill>
            </a:rPr>
            <a:t>Breach</a:t>
          </a:r>
          <a:r>
            <a:rPr lang="fr-FR" sz="1000" kern="1200" dirty="0" smtClean="0">
              <a:solidFill>
                <a:schemeClr val="tx1"/>
              </a:solidFill>
            </a:rPr>
            <a:t> notification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7556343" y="3935715"/>
        <a:ext cx="960384" cy="1129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2D657-8DD1-4D7C-AE15-F74A7C32DA22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245DB-9D21-4148-BF1E-9451346551F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0418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45DB-9D21-4148-BF1E-9451346551F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39813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45DB-9D21-4148-BF1E-9451346551F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6961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45DB-9D21-4148-BF1E-9451346551F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6313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45DB-9D21-4148-BF1E-9451346551F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1939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45DB-9D21-4148-BF1E-9451346551F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3325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45DB-9D21-4148-BF1E-9451346551F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6020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45DB-9D21-4148-BF1E-9451346551F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9866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45DB-9D21-4148-BF1E-9451346551F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72134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45DB-9D21-4148-BF1E-9451346551F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94176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45DB-9D21-4148-BF1E-9451346551F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72765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45DB-9D21-4148-BF1E-9451346551F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7287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45DB-9D21-4148-BF1E-9451346551F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5980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45DB-9D21-4148-BF1E-9451346551F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7332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45DB-9D21-4148-BF1E-9451346551F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2612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45DB-9D21-4148-BF1E-9451346551F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4373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45DB-9D21-4148-BF1E-9451346551F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1076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45DB-9D21-4148-BF1E-9451346551F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1046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45DB-9D21-4148-BF1E-9451346551F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8129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45DB-9D21-4148-BF1E-9451346551F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0821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6C771-9B52-4DC6-8524-7AD11CDD4561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8B4A-9660-4381-A57F-D15C67C3139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446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6C771-9B52-4DC6-8524-7AD11CDD4561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8B4A-9660-4381-A57F-D15C67C3139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0478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6C771-9B52-4DC6-8524-7AD11CDD4561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8B4A-9660-4381-A57F-D15C67C3139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2559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06F1-17C9-4402-8DE7-55BBBD7B893D}" type="datetimeFigureOut">
              <a:rPr lang="en-US" smtClean="0">
                <a:solidFill>
                  <a:prstClr val="white"/>
                </a:solidFill>
              </a:rPr>
              <a:pPr/>
              <a:t>12/2/2015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5053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06F1-17C9-4402-8DE7-55BBBD7B893D}" type="datetimeFigureOut">
              <a:rPr lang="en-US" smtClean="0">
                <a:solidFill>
                  <a:prstClr val="white"/>
                </a:solidFill>
              </a:rPr>
              <a:pPr/>
              <a:t>12/2/2015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9878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435" y="3445487"/>
            <a:ext cx="10363200" cy="1362075"/>
          </a:xfrm>
        </p:spPr>
        <p:txBody>
          <a:bodyPr anchor="t">
            <a:normAutofit/>
          </a:bodyPr>
          <a:lstStyle>
            <a:lvl1pPr algn="ctr">
              <a:defRPr sz="48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435" y="1700808"/>
            <a:ext cx="10363200" cy="1500187"/>
          </a:xfrm>
        </p:spPr>
        <p:txBody>
          <a:bodyPr anchor="b"/>
          <a:lstStyle>
            <a:lvl1pPr marL="0" indent="0" algn="ctr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06F1-17C9-4402-8DE7-55BBBD7B893D}" type="datetimeFigureOut">
              <a:rPr lang="en-US" smtClean="0">
                <a:solidFill>
                  <a:prstClr val="white"/>
                </a:solidFill>
              </a:rPr>
              <a:pPr/>
              <a:t>12/2/2015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7288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06F1-17C9-4402-8DE7-55BBBD7B893D}" type="datetimeFigureOut">
              <a:rPr lang="en-US" smtClean="0">
                <a:solidFill>
                  <a:prstClr val="white"/>
                </a:solidFill>
              </a:rPr>
              <a:pPr/>
              <a:t>12/2/2015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2122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06F1-17C9-4402-8DE7-55BBBD7B893D}" type="datetimeFigureOut">
              <a:rPr lang="en-US" smtClean="0">
                <a:solidFill>
                  <a:prstClr val="white"/>
                </a:solidFill>
              </a:rPr>
              <a:pPr/>
              <a:t>12/2/2015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3649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06F1-17C9-4402-8DE7-55BBBD7B893D}" type="datetimeFigureOut">
              <a:rPr lang="en-US" smtClean="0">
                <a:solidFill>
                  <a:prstClr val="white"/>
                </a:solidFill>
              </a:rPr>
              <a:pPr/>
              <a:t>12/2/2015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6332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06F1-17C9-4402-8DE7-55BBBD7B893D}" type="datetimeFigureOut">
              <a:rPr lang="en-US" smtClean="0">
                <a:solidFill>
                  <a:prstClr val="white"/>
                </a:solidFill>
              </a:rPr>
              <a:pPr/>
              <a:t>12/2/2015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102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260648"/>
            <a:ext cx="5856651" cy="672075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316766"/>
            <a:ext cx="6815667" cy="4809399"/>
          </a:xfrm>
        </p:spPr>
        <p:txBody>
          <a:bodyPr/>
          <a:lstStyle>
            <a:lvl1pPr>
              <a:defRPr sz="3733" baseline="0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316766"/>
            <a:ext cx="4011084" cy="4809399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06F1-17C9-4402-8DE7-55BBBD7B893D}" type="datetimeFigureOut">
              <a:rPr lang="en-US" smtClean="0">
                <a:solidFill>
                  <a:prstClr val="white"/>
                </a:solidFill>
              </a:rPr>
              <a:pPr/>
              <a:t>12/2/2015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1390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6C771-9B52-4DC6-8524-7AD11CDD4561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8B4A-9660-4381-A57F-D15C67C3139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04130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5157192"/>
            <a:ext cx="7315200" cy="402168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412775"/>
            <a:ext cx="7450699" cy="364840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47595" y="5637245"/>
            <a:ext cx="8046720" cy="438944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06F1-17C9-4402-8DE7-55BBBD7B893D}" type="datetimeFigureOut">
              <a:rPr lang="en-US" smtClean="0">
                <a:solidFill>
                  <a:prstClr val="white"/>
                </a:solidFill>
              </a:rPr>
              <a:pPr/>
              <a:t>12/2/2015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4935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6C771-9B52-4DC6-8524-7AD11CDD4561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8B4A-9660-4381-A57F-D15C67C3139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0977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6C771-9B52-4DC6-8524-7AD11CDD4561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8B4A-9660-4381-A57F-D15C67C3139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5646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6C771-9B52-4DC6-8524-7AD11CDD4561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8B4A-9660-4381-A57F-D15C67C3139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2080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6C771-9B52-4DC6-8524-7AD11CDD4561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8B4A-9660-4381-A57F-D15C67C3139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4946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6C771-9B52-4DC6-8524-7AD11CDD4561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8B4A-9660-4381-A57F-D15C67C3139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5458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6C771-9B52-4DC6-8524-7AD11CDD4561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8B4A-9660-4381-A57F-D15C67C3139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6301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6C771-9B52-4DC6-8524-7AD11CDD4561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8B4A-9660-4381-A57F-D15C67C3139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7509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6C771-9B52-4DC6-8524-7AD11CDD4561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F8B4A-9660-4381-A57F-D15C67C3139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1196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lipse 5"/>
          <p:cNvSpPr/>
          <p:nvPr userDrawn="1"/>
        </p:nvSpPr>
        <p:spPr>
          <a:xfrm>
            <a:off x="11184565" y="6386128"/>
            <a:ext cx="384043" cy="3840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-27384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20755"/>
            <a:ext cx="10972800" cy="4992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0AD906F1-17C9-4402-8DE7-55BBBD7B893D}" type="datetimeFigureOut">
              <a:rPr lang="en-US" smtClean="0">
                <a:solidFill>
                  <a:prstClr val="white"/>
                </a:solidFill>
              </a:rPr>
              <a:pPr/>
              <a:t>12/2/2015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4299" y="640533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F8467-D28E-4C7E-A865-C5302B1A90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2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32438" y="217971"/>
            <a:ext cx="1536172" cy="853335"/>
          </a:xfrm>
          <a:prstGeom prst="rect">
            <a:avLst/>
          </a:prstGeom>
        </p:spPr>
      </p:pic>
      <p:cxnSp>
        <p:nvCxnSpPr>
          <p:cNvPr id="9" name="Connecteur droit 11"/>
          <p:cNvCxnSpPr/>
          <p:nvPr userDrawn="1"/>
        </p:nvCxnSpPr>
        <p:spPr>
          <a:xfrm>
            <a:off x="673290" y="1028733"/>
            <a:ext cx="92631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57893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</p:sldLayoutIdLst>
  <p:timing>
    <p:tnLst>
      <p:par>
        <p:cTn id="1" dur="indefinite" restart="never" nodeType="tmRoot"/>
      </p:par>
    </p:tnLst>
  </p:timing>
  <p:txStyles>
    <p:titleStyle>
      <a:lvl1pPr marL="0" algn="l" defTabSz="1219170" rtl="0" eaLnBrk="1" latinLnBrk="0" hangingPunct="1">
        <a:spcBef>
          <a:spcPct val="0"/>
        </a:spcBef>
        <a:buNone/>
        <a:defRPr lang="en-US" sz="4800" kern="1200" baseline="0" dirty="0">
          <a:solidFill>
            <a:srgbClr val="1587D4"/>
          </a:solidFill>
          <a:latin typeface="+mj-lt"/>
          <a:ea typeface="+mn-ea"/>
          <a:cs typeface="+mn-cs"/>
        </a:defRPr>
      </a:lvl1pPr>
    </p:titleStyle>
    <p:bodyStyle>
      <a:lvl1pPr marL="0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US" sz="3733" kern="1200" baseline="0" dirty="0" smtClean="0">
          <a:solidFill>
            <a:srgbClr val="1369AC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image" Target="../media/image1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6.png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4" Type="http://schemas.openxmlformats.org/officeDocument/2006/relationships/image" Target="../media/image6.png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6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4" Type="http://schemas.openxmlformats.org/officeDocument/2006/relationships/image" Target="../media/image6.png"/><Relationship Id="rId9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0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4720" y="5597607"/>
            <a:ext cx="3671899" cy="64992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96455" y="262746"/>
            <a:ext cx="2263649" cy="125744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48221" y="2370609"/>
            <a:ext cx="7440328" cy="12961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solidFill>
                  <a:srgbClr val="1369AC"/>
                </a:solidFill>
                <a:latin typeface="Calibri" panose="020F0502020204030204" pitchFamily="34" charset="0"/>
              </a:rPr>
              <a:t>eIDAS</a:t>
            </a:r>
            <a:r>
              <a:rPr lang="en-US" sz="4000" dirty="0" smtClean="0">
                <a:solidFill>
                  <a:srgbClr val="1369AC"/>
                </a:solidFill>
                <a:latin typeface="Calibri" panose="020F0502020204030204" pitchFamily="34" charset="0"/>
              </a:rPr>
              <a:t>: current state of play and the Luxembourgish approach</a:t>
            </a:r>
            <a:endParaRPr lang="fr-FR" sz="4000" dirty="0">
              <a:solidFill>
                <a:srgbClr val="1369A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559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85248" y="137160"/>
            <a:ext cx="2048256" cy="1399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35848" y="576520"/>
            <a:ext cx="1211238" cy="6728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7220" y="912937"/>
            <a:ext cx="9509760" cy="252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necteur droit 11"/>
          <p:cNvCxnSpPr/>
          <p:nvPr/>
        </p:nvCxnSpPr>
        <p:spPr>
          <a:xfrm>
            <a:off x="504967" y="968926"/>
            <a:ext cx="99506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766048" y="6400983"/>
            <a:ext cx="2743200" cy="365125"/>
          </a:xfrm>
        </p:spPr>
        <p:txBody>
          <a:bodyPr/>
          <a:lstStyle/>
          <a:p>
            <a:r>
              <a:rPr lang="fr-FR" sz="1400" dirty="0" smtClean="0">
                <a:solidFill>
                  <a:srgbClr val="1D6FB1"/>
                </a:solidFill>
              </a:rPr>
              <a:t>9</a:t>
            </a:r>
            <a:endParaRPr lang="en-US" sz="1400" dirty="0">
              <a:solidFill>
                <a:srgbClr val="1D6FB1"/>
              </a:solidFill>
            </a:endParaRPr>
          </a:p>
        </p:txBody>
      </p:sp>
      <p:sp>
        <p:nvSpPr>
          <p:cNvPr id="5" name="ZoneTexte 3"/>
          <p:cNvSpPr txBox="1"/>
          <p:nvPr/>
        </p:nvSpPr>
        <p:spPr>
          <a:xfrm>
            <a:off x="374200" y="214213"/>
            <a:ext cx="99477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dirty="0" err="1" smtClean="0">
                <a:solidFill>
                  <a:srgbClr val="1587D4"/>
                </a:solidFill>
                <a:latin typeface="+mj-lt"/>
              </a:rPr>
              <a:t>Coming</a:t>
            </a:r>
            <a:r>
              <a:rPr lang="fr-FR" sz="5000" dirty="0" smtClean="0">
                <a:solidFill>
                  <a:srgbClr val="1587D4"/>
                </a:solidFill>
                <a:latin typeface="+mj-lt"/>
              </a:rPr>
              <a:t> in 2016</a:t>
            </a:r>
            <a:endParaRPr lang="en-US" sz="5000" dirty="0">
              <a:solidFill>
                <a:srgbClr val="1587D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2676" y="1063462"/>
            <a:ext cx="1132095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fr-BE" sz="14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3086100" lvl="6" indent="-342900">
              <a:buFont typeface="Arial" panose="020B0604020202020204" pitchFamily="34" charset="0"/>
              <a:buChar char="•"/>
            </a:pPr>
            <a:r>
              <a:rPr lang="fr-FR" sz="2800" dirty="0" smtClean="0">
                <a:latin typeface="Calibri" panose="020F0502020204030204" pitchFamily="34" charset="0"/>
              </a:rPr>
              <a:t>SLA for </a:t>
            </a:r>
            <a:r>
              <a:rPr lang="fr-FR" sz="2800" dirty="0" err="1" smtClean="0">
                <a:latin typeface="Calibri" panose="020F0502020204030204" pitchFamily="34" charset="0"/>
              </a:rPr>
              <a:t>eIDAS</a:t>
            </a:r>
            <a:r>
              <a:rPr lang="fr-FR" sz="2800" dirty="0" smtClean="0">
                <a:latin typeface="Calibri" panose="020F0502020204030204" pitchFamily="34" charset="0"/>
              </a:rPr>
              <a:t> </a:t>
            </a:r>
            <a:r>
              <a:rPr lang="fr-FR" sz="2800" dirty="0" err="1">
                <a:latin typeface="Calibri" panose="020F0502020204030204" pitchFamily="34" charset="0"/>
              </a:rPr>
              <a:t>node</a:t>
            </a:r>
            <a:endParaRPr lang="fr-FR" sz="2800" dirty="0">
              <a:latin typeface="Calibri" panose="020F0502020204030204" pitchFamily="34" charset="0"/>
            </a:endParaRPr>
          </a:p>
          <a:p>
            <a:pPr marL="3086100" lvl="6" indent="-342900">
              <a:buFont typeface="Arial" panose="020B0604020202020204" pitchFamily="34" charset="0"/>
              <a:buChar char="•"/>
            </a:pPr>
            <a:r>
              <a:rPr lang="fr-FR" sz="2800" dirty="0" smtClean="0">
                <a:latin typeface="Calibri" panose="020F0502020204030204" pitchFamily="34" charset="0"/>
              </a:rPr>
              <a:t>Guidelines on </a:t>
            </a:r>
            <a:r>
              <a:rPr lang="fr-FR" sz="2800" dirty="0" err="1" smtClean="0">
                <a:latin typeface="Calibri" panose="020F0502020204030204" pitchFamily="34" charset="0"/>
              </a:rPr>
              <a:t>LoA</a:t>
            </a:r>
            <a:r>
              <a:rPr lang="fr-FR" sz="2800" dirty="0" smtClean="0">
                <a:latin typeface="Calibri" panose="020F0502020204030204" pitchFamily="34" charset="0"/>
              </a:rPr>
              <a:t>, </a:t>
            </a:r>
            <a:r>
              <a:rPr lang="fr-FR" sz="2800" dirty="0" err="1" smtClean="0">
                <a:latin typeface="Calibri" panose="020F0502020204030204" pitchFamily="34" charset="0"/>
              </a:rPr>
              <a:t>peer</a:t>
            </a:r>
            <a:r>
              <a:rPr lang="fr-FR" sz="2800" dirty="0" smtClean="0">
                <a:latin typeface="Calibri" panose="020F0502020204030204" pitchFamily="34" charset="0"/>
              </a:rPr>
              <a:t> </a:t>
            </a:r>
            <a:r>
              <a:rPr lang="fr-FR" sz="2800" dirty="0" err="1" smtClean="0">
                <a:latin typeface="Calibri" panose="020F0502020204030204" pitchFamily="34" charset="0"/>
              </a:rPr>
              <a:t>reviews</a:t>
            </a:r>
            <a:r>
              <a:rPr lang="fr-FR" sz="2800" dirty="0" smtClean="0">
                <a:latin typeface="Calibri" panose="020F0502020204030204" pitchFamily="34" charset="0"/>
              </a:rPr>
              <a:t> and notification</a:t>
            </a:r>
          </a:p>
          <a:p>
            <a:pPr marL="3086100" lvl="6" indent="-342900">
              <a:buFont typeface="Arial" panose="020B0604020202020204" pitchFamily="34" charset="0"/>
              <a:buChar char="•"/>
            </a:pPr>
            <a:r>
              <a:rPr lang="fr-FR" sz="2800" dirty="0" err="1" smtClean="0">
                <a:latin typeface="Calibri" panose="020F0502020204030204" pitchFamily="34" charset="0"/>
              </a:rPr>
              <a:t>Deployment</a:t>
            </a:r>
            <a:r>
              <a:rPr lang="fr-FR" sz="2800" dirty="0" smtClean="0">
                <a:latin typeface="Calibri" panose="020F0502020204030204" pitchFamily="34" charset="0"/>
              </a:rPr>
              <a:t> of </a:t>
            </a:r>
            <a:r>
              <a:rPr lang="fr-FR" sz="2800" dirty="0" err="1" smtClean="0">
                <a:latin typeface="Calibri" panose="020F0502020204030204" pitchFamily="34" charset="0"/>
              </a:rPr>
              <a:t>interoperability</a:t>
            </a:r>
            <a:r>
              <a:rPr lang="fr-FR" sz="2800" dirty="0" smtClean="0">
                <a:latin typeface="Calibri" panose="020F0502020204030204" pitchFamily="34" charset="0"/>
              </a:rPr>
              <a:t> infrastructure (CEF calls)</a:t>
            </a:r>
          </a:p>
          <a:p>
            <a:pPr marL="3086100" lvl="6" indent="-342900">
              <a:buFont typeface="Arial" panose="020B0604020202020204" pitchFamily="34" charset="0"/>
              <a:buChar char="•"/>
            </a:pPr>
            <a:r>
              <a:rPr lang="fr-FR" sz="2800" dirty="0" smtClean="0">
                <a:latin typeface="Calibri" panose="020F0502020204030204" pitchFamily="34" charset="0"/>
              </a:rPr>
              <a:t>First notifications and </a:t>
            </a:r>
            <a:r>
              <a:rPr lang="fr-FR" sz="2800" dirty="0" err="1" smtClean="0">
                <a:latin typeface="Calibri" panose="020F0502020204030204" pitchFamily="34" charset="0"/>
              </a:rPr>
              <a:t>peer</a:t>
            </a:r>
            <a:r>
              <a:rPr lang="fr-FR" sz="2800" dirty="0" smtClean="0">
                <a:latin typeface="Calibri" panose="020F0502020204030204" pitchFamily="34" charset="0"/>
              </a:rPr>
              <a:t> </a:t>
            </a:r>
            <a:r>
              <a:rPr lang="fr-FR" sz="2800" dirty="0" err="1" smtClean="0">
                <a:latin typeface="Calibri" panose="020F0502020204030204" pitchFamily="34" charset="0"/>
              </a:rPr>
              <a:t>reviews</a:t>
            </a:r>
            <a:r>
              <a:rPr lang="fr-FR" sz="2800" dirty="0" smtClean="0">
                <a:latin typeface="Calibri" panose="020F0502020204030204" pitchFamily="34" charset="0"/>
              </a:rPr>
              <a:t> ?</a:t>
            </a:r>
            <a:endParaRPr lang="fr-FR" sz="2400" dirty="0" smtClean="0">
              <a:latin typeface="Calibri" panose="020F0502020204030204" pitchFamily="34" charset="0"/>
            </a:endParaRPr>
          </a:p>
          <a:p>
            <a:endParaRPr lang="fr-FR" sz="3200" dirty="0">
              <a:latin typeface="Calibri" panose="020F0502020204030204" pitchFamily="34" charset="0"/>
            </a:endParaRPr>
          </a:p>
          <a:p>
            <a:pPr marL="3086100" lvl="6" indent="-342900">
              <a:buFont typeface="Arial" panose="020B0604020202020204" pitchFamily="34" charset="0"/>
              <a:buChar char="•"/>
            </a:pPr>
            <a:r>
              <a:rPr lang="fr-FR" sz="2800" dirty="0" smtClean="0">
                <a:latin typeface="Calibri" panose="020F0502020204030204" pitchFamily="34" charset="0"/>
              </a:rPr>
              <a:t>Switch </a:t>
            </a:r>
            <a:r>
              <a:rPr lang="fr-FR" sz="2800" dirty="0" err="1">
                <a:latin typeface="Calibri" panose="020F0502020204030204" pitchFamily="34" charset="0"/>
              </a:rPr>
              <a:t>from</a:t>
            </a:r>
            <a:r>
              <a:rPr lang="fr-FR" sz="2800" dirty="0">
                <a:latin typeface="Calibri" panose="020F0502020204030204" pitchFamily="34" charset="0"/>
              </a:rPr>
              <a:t> </a:t>
            </a:r>
            <a:r>
              <a:rPr lang="fr-FR" sz="2800" dirty="0" err="1">
                <a:latin typeface="Calibri" panose="020F0502020204030204" pitchFamily="34" charset="0"/>
              </a:rPr>
              <a:t>eSig</a:t>
            </a:r>
            <a:r>
              <a:rPr lang="fr-FR" sz="2800" dirty="0">
                <a:latin typeface="Calibri" panose="020F0502020204030204" pitchFamily="34" charset="0"/>
              </a:rPr>
              <a:t> Directive </a:t>
            </a:r>
            <a:r>
              <a:rPr lang="fr-FR" sz="2800" dirty="0" err="1">
                <a:latin typeface="Calibri" panose="020F0502020204030204" pitchFamily="34" charset="0"/>
              </a:rPr>
              <a:t>regime</a:t>
            </a:r>
            <a:r>
              <a:rPr lang="fr-FR" sz="2800" dirty="0">
                <a:latin typeface="Calibri" panose="020F0502020204030204" pitchFamily="34" charset="0"/>
              </a:rPr>
              <a:t> to </a:t>
            </a:r>
            <a:r>
              <a:rPr lang="fr-FR" sz="2800" dirty="0" err="1">
                <a:latin typeface="Calibri" panose="020F0502020204030204" pitchFamily="34" charset="0"/>
              </a:rPr>
              <a:t>eIDAS</a:t>
            </a:r>
            <a:r>
              <a:rPr lang="fr-FR" sz="2800" dirty="0">
                <a:latin typeface="Calibri" panose="020F0502020204030204" pitchFamily="34" charset="0"/>
              </a:rPr>
              <a:t> </a:t>
            </a:r>
          </a:p>
          <a:p>
            <a:pPr marL="3086100" lvl="6" indent="-342900">
              <a:buFont typeface="Arial" panose="020B0604020202020204" pitchFamily="34" charset="0"/>
              <a:buChar char="•"/>
            </a:pPr>
            <a:r>
              <a:rPr lang="fr-FR" sz="2800" dirty="0" err="1" smtClean="0">
                <a:latin typeface="Calibri" panose="020F0502020204030204" pitchFamily="34" charset="0"/>
              </a:rPr>
              <a:t>Technical</a:t>
            </a:r>
            <a:r>
              <a:rPr lang="fr-FR" sz="2800" dirty="0" smtClean="0">
                <a:latin typeface="Calibri" panose="020F0502020204030204" pitchFamily="34" charset="0"/>
              </a:rPr>
              <a:t> standards and </a:t>
            </a:r>
            <a:r>
              <a:rPr lang="fr-FR" sz="2800" dirty="0" err="1" smtClean="0">
                <a:latin typeface="Calibri" panose="020F0502020204030204" pitchFamily="34" charset="0"/>
              </a:rPr>
              <a:t>implementing</a:t>
            </a:r>
            <a:r>
              <a:rPr lang="fr-FR" sz="2800" dirty="0" smtClean="0">
                <a:latin typeface="Calibri" panose="020F0502020204030204" pitchFamily="34" charset="0"/>
              </a:rPr>
              <a:t> </a:t>
            </a:r>
            <a:r>
              <a:rPr lang="fr-FR" sz="2800" dirty="0" err="1" smtClean="0">
                <a:latin typeface="Calibri" panose="020F0502020204030204" pitchFamily="34" charset="0"/>
              </a:rPr>
              <a:t>act</a:t>
            </a:r>
            <a:r>
              <a:rPr lang="fr-FR" sz="2800" dirty="0" smtClean="0">
                <a:latin typeface="Calibri" panose="020F0502020204030204" pitchFamily="34" charset="0"/>
              </a:rPr>
              <a:t> on:</a:t>
            </a:r>
          </a:p>
          <a:p>
            <a:pPr marL="3543300" lvl="7" indent="-342900">
              <a:buFont typeface="Wingdings" panose="05000000000000000000" pitchFamily="2" charset="2"/>
              <a:buChar char="Ø"/>
            </a:pPr>
            <a:r>
              <a:rPr lang="fr-FR" sz="2800" dirty="0" smtClean="0">
                <a:latin typeface="Calibri" panose="020F0502020204030204" pitchFamily="34" charset="0"/>
              </a:rPr>
              <a:t>QSCD</a:t>
            </a:r>
          </a:p>
          <a:p>
            <a:pPr marL="3543300" lvl="7" indent="-342900">
              <a:buFont typeface="Wingdings" panose="05000000000000000000" pitchFamily="2" charset="2"/>
              <a:buChar char="Ø"/>
            </a:pPr>
            <a:r>
              <a:rPr lang="fr-FR" sz="2800" dirty="0">
                <a:latin typeface="Calibri" panose="020F0502020204030204" pitchFamily="34" charset="0"/>
              </a:rPr>
              <a:t>IT </a:t>
            </a:r>
            <a:r>
              <a:rPr lang="fr-FR" sz="2800" dirty="0" err="1">
                <a:latin typeface="Calibri" panose="020F0502020204030204" pitchFamily="34" charset="0"/>
              </a:rPr>
              <a:t>security</a:t>
            </a:r>
            <a:r>
              <a:rPr lang="fr-FR" sz="2800" dirty="0">
                <a:latin typeface="Calibri" panose="020F0502020204030204" pitchFamily="34" charset="0"/>
              </a:rPr>
              <a:t> certification</a:t>
            </a:r>
          </a:p>
          <a:p>
            <a:pPr marL="3543300" lvl="7" indent="-342900">
              <a:buFont typeface="Wingdings" panose="05000000000000000000" pitchFamily="2" charset="2"/>
              <a:buChar char="Ø"/>
            </a:pPr>
            <a:r>
              <a:rPr lang="en-GB" sz="2800" dirty="0"/>
              <a:t>Prior Authorization of </a:t>
            </a:r>
            <a:r>
              <a:rPr lang="en-GB" sz="2800" dirty="0" smtClean="0"/>
              <a:t>QTSPs</a:t>
            </a:r>
          </a:p>
          <a:p>
            <a:pPr marL="3200400" lvl="6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latin typeface="Calibri" panose="020F0502020204030204" pitchFamily="34" charset="0"/>
              </a:rPr>
              <a:t>Progress on </a:t>
            </a:r>
            <a:r>
              <a:rPr lang="fr-FR" sz="2800" dirty="0" err="1" smtClean="0">
                <a:latin typeface="Calibri" panose="020F0502020204030204" pitchFamily="34" charset="0"/>
              </a:rPr>
              <a:t>eDelivery</a:t>
            </a:r>
            <a:endParaRPr lang="fr-FR" sz="2800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5143" y="1747704"/>
            <a:ext cx="1290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err="1" smtClean="0">
                <a:solidFill>
                  <a:srgbClr val="C00000"/>
                </a:solidFill>
              </a:rPr>
              <a:t>eID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8909" y="3917974"/>
            <a:ext cx="22231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0070C0"/>
                </a:solidFill>
              </a:rPr>
              <a:t>Trust services</a:t>
            </a:r>
            <a:endParaRPr lang="en-US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866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85248" y="137160"/>
            <a:ext cx="2048256" cy="1399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35848" y="576520"/>
            <a:ext cx="1211238" cy="6728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7220" y="912937"/>
            <a:ext cx="9509760" cy="252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necteur droit 11"/>
          <p:cNvCxnSpPr/>
          <p:nvPr/>
        </p:nvCxnSpPr>
        <p:spPr>
          <a:xfrm>
            <a:off x="504967" y="968926"/>
            <a:ext cx="99506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809342" y="6386005"/>
            <a:ext cx="2743200" cy="365125"/>
          </a:xfrm>
        </p:spPr>
        <p:txBody>
          <a:bodyPr/>
          <a:lstStyle/>
          <a:p>
            <a:r>
              <a:rPr lang="en-US" sz="1400" dirty="0" smtClean="0">
                <a:solidFill>
                  <a:srgbClr val="1D6FB1"/>
                </a:solidFill>
              </a:rPr>
              <a:t>10</a:t>
            </a:r>
            <a:endParaRPr lang="en-US" sz="1400" dirty="0">
              <a:solidFill>
                <a:srgbClr val="1D6FB1"/>
              </a:solidFill>
            </a:endParaRPr>
          </a:p>
        </p:txBody>
      </p:sp>
      <p:sp>
        <p:nvSpPr>
          <p:cNvPr id="5" name="ZoneTexte 3"/>
          <p:cNvSpPr txBox="1"/>
          <p:nvPr/>
        </p:nvSpPr>
        <p:spPr>
          <a:xfrm>
            <a:off x="374200" y="214213"/>
            <a:ext cx="99477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dirty="0" smtClean="0">
                <a:solidFill>
                  <a:srgbClr val="1587D4"/>
                </a:solidFill>
                <a:latin typeface="+mj-lt"/>
              </a:rPr>
              <a:t>Agenda</a:t>
            </a:r>
            <a:endParaRPr lang="en-US" sz="5000" dirty="0">
              <a:solidFill>
                <a:srgbClr val="1587D4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7219" y="1075987"/>
            <a:ext cx="1074898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endParaRPr lang="fr-FR" sz="36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36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Overview</a:t>
            </a:r>
            <a:r>
              <a:rPr lang="fr-FR" sz="3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, state of </a:t>
            </a:r>
            <a:r>
              <a:rPr lang="fr-FR" sz="36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play</a:t>
            </a:r>
            <a:r>
              <a:rPr lang="fr-FR" sz="3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fr-FR" sz="36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next</a:t>
            </a:r>
            <a:r>
              <a:rPr lang="fr-FR" sz="3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sz="36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steps</a:t>
            </a:r>
            <a:endParaRPr lang="fr-FR" sz="36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fr-FR" sz="3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36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The </a:t>
            </a:r>
            <a:r>
              <a:rPr lang="fr-FR" sz="36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Luxembourgish</a:t>
            </a:r>
            <a:r>
              <a:rPr lang="fr-FR" sz="36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lang="fr-FR" sz="36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approach</a:t>
            </a:r>
            <a:r>
              <a:rPr lang="fr-FR" sz="36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for </a:t>
            </a:r>
            <a:r>
              <a:rPr lang="fr-FR" sz="36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eIDAS</a:t>
            </a:r>
            <a:r>
              <a:rPr lang="fr-FR" sz="36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lang="fr-FR" sz="36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deployment</a:t>
            </a:r>
            <a:endParaRPr lang="en-GB" sz="3600" dirty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sz="36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sz="3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218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85248" y="137160"/>
            <a:ext cx="2048256" cy="1399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35848" y="576520"/>
            <a:ext cx="1211238" cy="6728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7220" y="912937"/>
            <a:ext cx="9509760" cy="252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necteur droit 11"/>
          <p:cNvCxnSpPr/>
          <p:nvPr/>
        </p:nvCxnSpPr>
        <p:spPr>
          <a:xfrm>
            <a:off x="504967" y="968926"/>
            <a:ext cx="99506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809342" y="6386005"/>
            <a:ext cx="2743200" cy="365125"/>
          </a:xfrm>
        </p:spPr>
        <p:txBody>
          <a:bodyPr/>
          <a:lstStyle/>
          <a:p>
            <a:r>
              <a:rPr lang="en-US" sz="1400" dirty="0" smtClean="0">
                <a:solidFill>
                  <a:srgbClr val="1D6FB1"/>
                </a:solidFill>
              </a:rPr>
              <a:t>11</a:t>
            </a:r>
            <a:endParaRPr lang="en-US" sz="1400" dirty="0">
              <a:solidFill>
                <a:srgbClr val="1D6FB1"/>
              </a:solidFill>
            </a:endParaRPr>
          </a:p>
        </p:txBody>
      </p:sp>
      <p:sp>
        <p:nvSpPr>
          <p:cNvPr id="5" name="ZoneTexte 3"/>
          <p:cNvSpPr txBox="1"/>
          <p:nvPr/>
        </p:nvSpPr>
        <p:spPr>
          <a:xfrm>
            <a:off x="374200" y="214213"/>
            <a:ext cx="99477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dirty="0" err="1" smtClean="0">
                <a:solidFill>
                  <a:srgbClr val="1587D4"/>
                </a:solidFill>
                <a:latin typeface="+mj-lt"/>
              </a:rPr>
              <a:t>LuxTrust</a:t>
            </a:r>
            <a:r>
              <a:rPr lang="fr-FR" sz="5000" dirty="0" smtClean="0">
                <a:solidFill>
                  <a:srgbClr val="1587D4"/>
                </a:solidFill>
                <a:latin typeface="+mj-lt"/>
              </a:rPr>
              <a:t> (2005 -)</a:t>
            </a:r>
            <a:endParaRPr lang="en-US" sz="5000" dirty="0">
              <a:solidFill>
                <a:srgbClr val="1587D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4200" y="1095333"/>
            <a:ext cx="10559271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latin typeface="Calibri" panose="020F0502020204030204" pitchFamily="34" charset="0"/>
              </a:rPr>
              <a:t>National CA </a:t>
            </a:r>
            <a:r>
              <a:rPr lang="fr-FR" sz="2800" dirty="0" smtClean="0">
                <a:latin typeface="Calibri" panose="020F0502020204030204" pitchFamily="34" charset="0"/>
              </a:rPr>
              <a:t>(public-</a:t>
            </a:r>
            <a:r>
              <a:rPr lang="fr-FR" sz="2800" dirty="0" err="1" smtClean="0">
                <a:latin typeface="Calibri" panose="020F0502020204030204" pitchFamily="34" charset="0"/>
              </a:rPr>
              <a:t>private</a:t>
            </a:r>
            <a:r>
              <a:rPr lang="fr-FR" sz="2800" dirty="0" smtClean="0">
                <a:latin typeface="Calibri" panose="020F0502020204030204" pitchFamily="34" charset="0"/>
              </a:rPr>
              <a:t> </a:t>
            </a:r>
            <a:r>
              <a:rPr lang="fr-FR" sz="2800" dirty="0" err="1" smtClean="0">
                <a:latin typeface="Calibri" panose="020F0502020204030204" pitchFamily="34" charset="0"/>
              </a:rPr>
              <a:t>partnership</a:t>
            </a:r>
            <a:r>
              <a:rPr lang="fr-FR" sz="2800" dirty="0" smtClean="0">
                <a:latin typeface="Calibri" panose="020F0502020204030204" pitchFamily="34" charset="0"/>
              </a:rPr>
              <a:t>)</a:t>
            </a:r>
            <a:endParaRPr lang="fr-FR" sz="2800" dirty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dirty="0" smtClean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err="1" smtClean="0">
                <a:latin typeface="Calibri" panose="020F0502020204030204" pitchFamily="34" charset="0"/>
              </a:rPr>
              <a:t>Qualified</a:t>
            </a:r>
            <a:r>
              <a:rPr lang="fr-FR" sz="2800" dirty="0" smtClean="0">
                <a:latin typeface="Calibri" panose="020F0502020204030204" pitchFamily="34" charset="0"/>
              </a:rPr>
              <a:t> Trust Service provider for: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fr-FR" sz="2800" dirty="0" smtClean="0">
                <a:latin typeface="Calibri" panose="020F0502020204030204" pitchFamily="34" charset="0"/>
              </a:rPr>
              <a:t>electronic signatures 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fr-FR" sz="2800" dirty="0" err="1">
                <a:latin typeface="Calibri" panose="020F0502020204030204" pitchFamily="34" charset="0"/>
              </a:rPr>
              <a:t>t</a:t>
            </a:r>
            <a:r>
              <a:rPr lang="fr-FR" sz="2800" dirty="0" err="1" smtClean="0">
                <a:latin typeface="Calibri" panose="020F0502020204030204" pitchFamily="34" charset="0"/>
              </a:rPr>
              <a:t>imestamps</a:t>
            </a:r>
            <a:r>
              <a:rPr lang="fr-FR" sz="2800" dirty="0" smtClean="0">
                <a:latin typeface="Calibri" panose="020F050202020403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dirty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err="1" smtClean="0"/>
              <a:t>Identity</a:t>
            </a:r>
            <a:r>
              <a:rPr lang="fr-FR" sz="2800" dirty="0" smtClean="0"/>
              <a:t> provider: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fr-FR" sz="2800" dirty="0">
                <a:latin typeface="Calibri" panose="020F0502020204030204" pitchFamily="34" charset="0"/>
              </a:rPr>
              <a:t>OTP </a:t>
            </a:r>
            <a:r>
              <a:rPr lang="fr-FR" sz="2800" dirty="0" smtClean="0">
                <a:latin typeface="Calibri" panose="020F0502020204030204" pitchFamily="34" charset="0"/>
              </a:rPr>
              <a:t>and chip-</a:t>
            </a:r>
            <a:r>
              <a:rPr lang="fr-FR" sz="2800" dirty="0" err="1" smtClean="0">
                <a:latin typeface="Calibri" panose="020F0502020204030204" pitchFamily="34" charset="0"/>
              </a:rPr>
              <a:t>based</a:t>
            </a:r>
            <a:r>
              <a:rPr lang="fr-FR" sz="2800" dirty="0" smtClean="0">
                <a:latin typeface="Calibri" panose="020F0502020204030204" pitchFamily="34" charset="0"/>
              </a:rPr>
              <a:t> solutions for </a:t>
            </a:r>
            <a:br>
              <a:rPr lang="fr-FR" sz="2800" dirty="0" smtClean="0">
                <a:latin typeface="Calibri" panose="020F0502020204030204" pitchFamily="34" charset="0"/>
              </a:rPr>
            </a:br>
            <a:r>
              <a:rPr lang="fr-FR" sz="2800" dirty="0" err="1" smtClean="0">
                <a:latin typeface="Calibri" panose="020F0502020204030204" pitchFamily="34" charset="0"/>
              </a:rPr>
              <a:t>authentication</a:t>
            </a:r>
            <a:r>
              <a:rPr lang="fr-FR" sz="2800" dirty="0" smtClean="0">
                <a:latin typeface="Calibri" panose="020F0502020204030204" pitchFamily="34" charset="0"/>
              </a:rPr>
              <a:t> and signature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endParaRPr lang="fr-FR" dirty="0" smtClean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err="1" smtClean="0"/>
              <a:t>Other</a:t>
            </a:r>
            <a:r>
              <a:rPr lang="fr-FR" sz="2800" dirty="0" smtClean="0"/>
              <a:t> services: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fr-FR" sz="2800" dirty="0">
                <a:latin typeface="Calibri" panose="020F0502020204030204" pitchFamily="34" charset="0"/>
              </a:rPr>
              <a:t>SSL and code-</a:t>
            </a:r>
            <a:r>
              <a:rPr lang="fr-FR" sz="2800" dirty="0" err="1">
                <a:latin typeface="Calibri" panose="020F0502020204030204" pitchFamily="34" charset="0"/>
              </a:rPr>
              <a:t>signing</a:t>
            </a:r>
            <a:r>
              <a:rPr lang="fr-FR" sz="2800" dirty="0">
                <a:latin typeface="Calibri" panose="020F0502020204030204" pitchFamily="34" charset="0"/>
              </a:rPr>
              <a:t> </a:t>
            </a:r>
            <a:r>
              <a:rPr lang="fr-FR" sz="2800" dirty="0" err="1" smtClean="0">
                <a:latin typeface="Calibri" panose="020F0502020204030204" pitchFamily="34" charset="0"/>
              </a:rPr>
              <a:t>certificates</a:t>
            </a:r>
            <a:endParaRPr lang="fr-FR" sz="2800" dirty="0" smtClean="0">
              <a:latin typeface="Calibri" panose="020F0502020204030204" pitchFamily="34" charset="0"/>
            </a:endParaRP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fr-FR" sz="2800" dirty="0" smtClean="0">
                <a:latin typeface="Calibri" panose="020F0502020204030204" pitchFamily="34" charset="0"/>
              </a:rPr>
              <a:t>Mass </a:t>
            </a:r>
            <a:r>
              <a:rPr lang="fr-FR" sz="2800" dirty="0" err="1" smtClean="0">
                <a:latin typeface="Calibri" panose="020F0502020204030204" pitchFamily="34" charset="0"/>
              </a:rPr>
              <a:t>signing</a:t>
            </a:r>
            <a:endParaRPr lang="fr-FR" sz="2800" dirty="0">
              <a:latin typeface="Calibri" panose="020F0502020204030204" pitchFamily="34" charset="0"/>
            </a:endParaRPr>
          </a:p>
          <a:p>
            <a:pPr marL="1371600" lvl="2" indent="-457200">
              <a:buFont typeface="Wingdings" panose="05000000000000000000" pitchFamily="2" charset="2"/>
              <a:buChar char="ü"/>
            </a:pPr>
            <a:endParaRPr lang="fr-FR" sz="2800" dirty="0">
              <a:latin typeface="Calibri" panose="020F0502020204030204" pitchFamily="34" charset="0"/>
            </a:endParaRPr>
          </a:p>
        </p:txBody>
      </p:sp>
      <p:pic>
        <p:nvPicPr>
          <p:cNvPr id="2052" name="Picture 4" descr="https://helpx.adobe.com/acrobat/kb/approved-trust-list1/_jcr_content/main-pars/image_21.img.jpg/Logo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3140" y="1209779"/>
            <a:ext cx="2628838" cy="78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2320" y="5536761"/>
            <a:ext cx="1141523" cy="3416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4645" y="3926707"/>
            <a:ext cx="4498859" cy="90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529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85248" y="137160"/>
            <a:ext cx="2048256" cy="1399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35848" y="576520"/>
            <a:ext cx="1211238" cy="6728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7220" y="912937"/>
            <a:ext cx="9509760" cy="252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necteur droit 11"/>
          <p:cNvCxnSpPr/>
          <p:nvPr/>
        </p:nvCxnSpPr>
        <p:spPr>
          <a:xfrm>
            <a:off x="504967" y="968926"/>
            <a:ext cx="99506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798709" y="6386005"/>
            <a:ext cx="2743200" cy="365125"/>
          </a:xfrm>
        </p:spPr>
        <p:txBody>
          <a:bodyPr/>
          <a:lstStyle/>
          <a:p>
            <a:r>
              <a:rPr lang="en-US" sz="1400" dirty="0" smtClean="0">
                <a:solidFill>
                  <a:srgbClr val="1D6FB1"/>
                </a:solidFill>
              </a:rPr>
              <a:t>12</a:t>
            </a:r>
            <a:endParaRPr lang="en-US" sz="1400" dirty="0">
              <a:solidFill>
                <a:srgbClr val="1D6FB1"/>
              </a:solidFill>
            </a:endParaRPr>
          </a:p>
        </p:txBody>
      </p:sp>
      <p:sp>
        <p:nvSpPr>
          <p:cNvPr id="5" name="ZoneTexte 3"/>
          <p:cNvSpPr txBox="1"/>
          <p:nvPr/>
        </p:nvSpPr>
        <p:spPr>
          <a:xfrm>
            <a:off x="374200" y="214213"/>
            <a:ext cx="99477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dirty="0" smtClean="0">
                <a:solidFill>
                  <a:srgbClr val="1587D4"/>
                </a:solidFill>
                <a:latin typeface="+mj-lt"/>
              </a:rPr>
              <a:t>National </a:t>
            </a:r>
            <a:r>
              <a:rPr lang="fr-FR" sz="5000" dirty="0" err="1" smtClean="0">
                <a:solidFill>
                  <a:srgbClr val="1587D4"/>
                </a:solidFill>
                <a:latin typeface="+mj-lt"/>
              </a:rPr>
              <a:t>eID</a:t>
            </a:r>
            <a:r>
              <a:rPr lang="fr-FR" sz="5000" dirty="0" smtClean="0">
                <a:solidFill>
                  <a:srgbClr val="1587D4"/>
                </a:solidFill>
                <a:latin typeface="+mj-lt"/>
              </a:rPr>
              <a:t> </a:t>
            </a:r>
            <a:r>
              <a:rPr lang="fr-FR" sz="5000" dirty="0" err="1" smtClean="0">
                <a:solidFill>
                  <a:srgbClr val="1587D4"/>
                </a:solidFill>
                <a:latin typeface="+mj-lt"/>
              </a:rPr>
              <a:t>card</a:t>
            </a:r>
            <a:r>
              <a:rPr lang="fr-FR" sz="5000" dirty="0" smtClean="0">
                <a:solidFill>
                  <a:srgbClr val="1587D4"/>
                </a:solidFill>
                <a:latin typeface="+mj-lt"/>
              </a:rPr>
              <a:t> (2014 -)</a:t>
            </a:r>
            <a:endParaRPr lang="en-US" sz="5000" dirty="0">
              <a:solidFill>
                <a:srgbClr val="1587D4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32994" y="1536192"/>
            <a:ext cx="2987974" cy="1868716"/>
          </a:xfrm>
          <a:prstGeom prst="rect">
            <a:avLst/>
          </a:prstGeom>
          <a:effectLst>
            <a:outerShdw blurRad="38100" dist="25400" dir="5400000" algn="ctr" rotWithShape="0">
              <a:srgbClr val="000000">
                <a:alpha val="38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32992" y="3582930"/>
            <a:ext cx="2987976" cy="1868717"/>
          </a:xfrm>
          <a:prstGeom prst="rect">
            <a:avLst/>
          </a:prstGeom>
          <a:effectLst>
            <a:outerShdw blurRad="50800" dist="38100" dir="3900000" algn="ctr" rotWithShape="0">
              <a:srgbClr val="000000">
                <a:alpha val="38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504967" y="1774711"/>
            <a:ext cx="720994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ICAO-9303 </a:t>
            </a:r>
            <a:r>
              <a:rPr lang="fr-FR" sz="3200" dirty="0" err="1" smtClean="0"/>
              <a:t>compliant</a:t>
            </a:r>
            <a:r>
              <a:rPr lang="fr-FR" sz="3200" dirty="0" smtClean="0"/>
              <a:t> electronic </a:t>
            </a:r>
            <a:br>
              <a:rPr lang="fr-FR" sz="3200" dirty="0" smtClean="0"/>
            </a:br>
            <a:r>
              <a:rPr lang="fr-FR" sz="3200" dirty="0" smtClean="0"/>
              <a:t>machine-</a:t>
            </a:r>
            <a:r>
              <a:rPr lang="fr-FR" sz="3200" dirty="0" err="1" smtClean="0"/>
              <a:t>readable</a:t>
            </a:r>
            <a:r>
              <a:rPr lang="fr-FR" sz="3200" dirty="0" smtClean="0"/>
              <a:t> </a:t>
            </a:r>
            <a:r>
              <a:rPr lang="fr-FR" sz="3200" dirty="0" err="1" smtClean="0"/>
              <a:t>travel</a:t>
            </a:r>
            <a:r>
              <a:rPr lang="fr-FR" sz="3200" dirty="0" smtClean="0"/>
              <a:t> document</a:t>
            </a:r>
          </a:p>
          <a:p>
            <a:pPr algn="ctr"/>
            <a:endParaRPr lang="fr-FR" dirty="0"/>
          </a:p>
          <a:p>
            <a:pPr algn="ctr"/>
            <a:r>
              <a:rPr lang="fr-FR" sz="3200" dirty="0" smtClean="0"/>
              <a:t>+</a:t>
            </a:r>
          </a:p>
          <a:p>
            <a:pPr algn="ctr"/>
            <a:endParaRPr lang="fr-FR" dirty="0" smtClean="0"/>
          </a:p>
          <a:p>
            <a:pPr algn="ctr"/>
            <a:r>
              <a:rPr lang="fr-FR" sz="3200" dirty="0" err="1" smtClean="0"/>
              <a:t>Contactless</a:t>
            </a:r>
            <a:r>
              <a:rPr lang="fr-FR" sz="3200" dirty="0" smtClean="0"/>
              <a:t> </a:t>
            </a:r>
            <a:r>
              <a:rPr lang="fr-FR" sz="3200" dirty="0" err="1" smtClean="0"/>
              <a:t>smartcard</a:t>
            </a:r>
            <a:r>
              <a:rPr lang="fr-FR" sz="3200" dirty="0" smtClean="0"/>
              <a:t> </a:t>
            </a:r>
            <a:r>
              <a:rPr lang="fr-FR" sz="3200" dirty="0" err="1" smtClean="0"/>
              <a:t>with</a:t>
            </a:r>
            <a:r>
              <a:rPr lang="fr-FR" sz="3200" dirty="0" smtClean="0"/>
              <a:t> 2 </a:t>
            </a:r>
            <a:r>
              <a:rPr lang="fr-FR" sz="3200" dirty="0" err="1" smtClean="0"/>
              <a:t>certificates</a:t>
            </a:r>
            <a:r>
              <a:rPr lang="fr-FR" sz="3200" dirty="0" smtClean="0"/>
              <a:t> </a:t>
            </a:r>
          </a:p>
          <a:p>
            <a:pPr algn="ctr"/>
            <a:r>
              <a:rPr lang="fr-FR" sz="3200" dirty="0" smtClean="0"/>
              <a:t>(</a:t>
            </a:r>
            <a:r>
              <a:rPr lang="fr-FR" sz="3200" dirty="0" err="1" smtClean="0"/>
              <a:t>authentication</a:t>
            </a:r>
            <a:r>
              <a:rPr lang="fr-FR" sz="3200" dirty="0" smtClean="0"/>
              <a:t> + </a:t>
            </a:r>
            <a:r>
              <a:rPr lang="fr-FR" sz="3200" dirty="0" err="1" smtClean="0"/>
              <a:t>qualified</a:t>
            </a:r>
            <a:r>
              <a:rPr lang="fr-FR" sz="3200" dirty="0" smtClean="0"/>
              <a:t> </a:t>
            </a:r>
            <a:r>
              <a:rPr lang="fr-FR" sz="3200" dirty="0" err="1" smtClean="0"/>
              <a:t>eSignature</a:t>
            </a:r>
            <a:r>
              <a:rPr lang="fr-FR" sz="3200" dirty="0" smtClean="0"/>
              <a:t>)</a:t>
            </a:r>
            <a:endParaRPr lang="fr-FR" sz="3200" dirty="0"/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46611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1216779" y="3846991"/>
            <a:ext cx="10793789" cy="22860"/>
          </a:xfrm>
          <a:prstGeom prst="line">
            <a:avLst/>
          </a:prstGeom>
          <a:ln w="539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9985248" y="137160"/>
            <a:ext cx="2048256" cy="1399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35848" y="576520"/>
            <a:ext cx="1211238" cy="6728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7220" y="912937"/>
            <a:ext cx="9509760" cy="252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necteur droit 11"/>
          <p:cNvCxnSpPr/>
          <p:nvPr/>
        </p:nvCxnSpPr>
        <p:spPr>
          <a:xfrm>
            <a:off x="504967" y="968926"/>
            <a:ext cx="99506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798709" y="6386005"/>
            <a:ext cx="2743200" cy="365125"/>
          </a:xfrm>
        </p:spPr>
        <p:txBody>
          <a:bodyPr/>
          <a:lstStyle/>
          <a:p>
            <a:r>
              <a:rPr lang="en-US" sz="1400" dirty="0" smtClean="0">
                <a:solidFill>
                  <a:srgbClr val="1D6FB1"/>
                </a:solidFill>
              </a:rPr>
              <a:t>13</a:t>
            </a:r>
            <a:endParaRPr lang="en-US" sz="1400" dirty="0">
              <a:solidFill>
                <a:srgbClr val="1D6FB1"/>
              </a:solidFill>
            </a:endParaRPr>
          </a:p>
        </p:txBody>
      </p:sp>
      <p:sp>
        <p:nvSpPr>
          <p:cNvPr id="5" name="ZoneTexte 3"/>
          <p:cNvSpPr txBox="1"/>
          <p:nvPr/>
        </p:nvSpPr>
        <p:spPr>
          <a:xfrm>
            <a:off x="374200" y="214213"/>
            <a:ext cx="99477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dirty="0" smtClean="0">
                <a:solidFill>
                  <a:srgbClr val="1587D4"/>
                </a:solidFill>
                <a:latin typeface="+mj-lt"/>
              </a:rPr>
              <a:t>Service Providers</a:t>
            </a:r>
            <a:endParaRPr lang="en-US" sz="5000" dirty="0">
              <a:solidFill>
                <a:srgbClr val="1587D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7447" y="1714642"/>
            <a:ext cx="2533650" cy="1152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0726" y="1769039"/>
            <a:ext cx="1733430" cy="1234660"/>
          </a:xfrm>
          <a:prstGeom prst="rect">
            <a:avLst/>
          </a:prstGeom>
        </p:spPr>
      </p:pic>
      <p:pic>
        <p:nvPicPr>
          <p:cNvPr id="1030" name="Picture 6" descr="POS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20179" y="1714643"/>
            <a:ext cx="542510" cy="57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banquedeluxembourg.com/bl-corporate-page-layouttpl/desktop/bl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81097" y="2379484"/>
            <a:ext cx="834503" cy="43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4156" y="1794732"/>
            <a:ext cx="1984682" cy="395289"/>
          </a:xfrm>
          <a:prstGeom prst="rect">
            <a:avLst/>
          </a:prstGeom>
        </p:spPr>
      </p:pic>
      <p:pic>
        <p:nvPicPr>
          <p:cNvPr id="1036" name="Picture 12" descr="http://www.macommune.lu/images/logos/mc_hp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4409" y="2296496"/>
            <a:ext cx="1323817" cy="66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2615" y="5185784"/>
            <a:ext cx="1329948" cy="831766"/>
          </a:xfrm>
          <a:prstGeom prst="rect">
            <a:avLst/>
          </a:prstGeom>
          <a:effectLst>
            <a:outerShdw blurRad="38100" dist="25400" dir="5400000" algn="ctr" rotWithShape="0">
              <a:srgbClr val="000000">
                <a:alpha val="38000"/>
              </a:srgbClr>
            </a:outerShdw>
          </a:effectLst>
        </p:spPr>
      </p:pic>
      <p:cxnSp>
        <p:nvCxnSpPr>
          <p:cNvPr id="14" name="Straight Connector 13"/>
          <p:cNvCxnSpPr/>
          <p:nvPr/>
        </p:nvCxnSpPr>
        <p:spPr>
          <a:xfrm>
            <a:off x="6335267" y="1714642"/>
            <a:ext cx="10757" cy="4382388"/>
          </a:xfrm>
          <a:prstGeom prst="line">
            <a:avLst/>
          </a:prstGeom>
          <a:ln w="539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05829" y="1215095"/>
            <a:ext cx="2880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PUBLIC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46255" y="1216528"/>
            <a:ext cx="2880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PRIVATE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2860358" y="3300413"/>
            <a:ext cx="14287" cy="1528762"/>
          </a:xfrm>
          <a:prstGeom prst="straightConnector1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5105829" y="3006275"/>
            <a:ext cx="2715244" cy="1882383"/>
          </a:xfrm>
          <a:prstGeom prst="straightConnector1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9173735" y="3294266"/>
            <a:ext cx="14287" cy="1528762"/>
          </a:xfrm>
          <a:prstGeom prst="straightConnector1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4353918" y="3026139"/>
            <a:ext cx="3467155" cy="1955302"/>
          </a:xfrm>
          <a:prstGeom prst="straightConnector1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13975" y="5322724"/>
            <a:ext cx="631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>
                <a:solidFill>
                  <a:schemeClr val="bg1">
                    <a:lumMod val="50000"/>
                  </a:schemeClr>
                </a:solidFill>
              </a:rPr>
              <a:t>eID</a:t>
            </a: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812" y="2296496"/>
            <a:ext cx="1333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</a:rPr>
              <a:t>Services</a:t>
            </a: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85204" y="5116056"/>
            <a:ext cx="544830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041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85248" y="137160"/>
            <a:ext cx="2048256" cy="1399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35848" y="576520"/>
            <a:ext cx="1211238" cy="6728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7220" y="912937"/>
            <a:ext cx="9509760" cy="252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necteur droit 11"/>
          <p:cNvCxnSpPr/>
          <p:nvPr/>
        </p:nvCxnSpPr>
        <p:spPr>
          <a:xfrm>
            <a:off x="504967" y="968926"/>
            <a:ext cx="99506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809342" y="6386005"/>
            <a:ext cx="2743200" cy="365125"/>
          </a:xfrm>
        </p:spPr>
        <p:txBody>
          <a:bodyPr/>
          <a:lstStyle/>
          <a:p>
            <a:r>
              <a:rPr lang="en-US" sz="1400" dirty="0" smtClean="0">
                <a:solidFill>
                  <a:srgbClr val="1D6FB1"/>
                </a:solidFill>
              </a:rPr>
              <a:t>14</a:t>
            </a:r>
            <a:endParaRPr lang="en-US" sz="1400" dirty="0">
              <a:solidFill>
                <a:srgbClr val="1D6FB1"/>
              </a:solidFill>
            </a:endParaRPr>
          </a:p>
        </p:txBody>
      </p:sp>
      <p:sp>
        <p:nvSpPr>
          <p:cNvPr id="5" name="ZoneTexte 3"/>
          <p:cNvSpPr txBox="1"/>
          <p:nvPr/>
        </p:nvSpPr>
        <p:spPr>
          <a:xfrm>
            <a:off x="374200" y="214213"/>
            <a:ext cx="99477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dirty="0" smtClean="0">
                <a:solidFill>
                  <a:srgbClr val="1587D4"/>
                </a:solidFill>
                <a:latin typeface="+mj-lt"/>
              </a:rPr>
              <a:t>Trust services</a:t>
            </a:r>
            <a:endParaRPr lang="en-US" sz="5000" dirty="0">
              <a:solidFill>
                <a:srgbClr val="1587D4"/>
              </a:solidFill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xmlns="" val="569409887"/>
              </p:ext>
            </p:extLst>
          </p:nvPr>
        </p:nvGraphicFramePr>
        <p:xfrm>
          <a:off x="395536" y="1101883"/>
          <a:ext cx="8568952" cy="5096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64896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85248" y="137160"/>
            <a:ext cx="2048256" cy="1399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35848" y="576520"/>
            <a:ext cx="1211238" cy="6728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7220" y="912937"/>
            <a:ext cx="9509760" cy="252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necteur droit 11"/>
          <p:cNvCxnSpPr/>
          <p:nvPr/>
        </p:nvCxnSpPr>
        <p:spPr>
          <a:xfrm>
            <a:off x="504967" y="968926"/>
            <a:ext cx="99506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809342" y="6386005"/>
            <a:ext cx="2743200" cy="365125"/>
          </a:xfrm>
        </p:spPr>
        <p:txBody>
          <a:bodyPr/>
          <a:lstStyle/>
          <a:p>
            <a:r>
              <a:rPr lang="en-US" sz="1400" dirty="0" smtClean="0">
                <a:solidFill>
                  <a:srgbClr val="1D6FB1"/>
                </a:solidFill>
              </a:rPr>
              <a:t>15</a:t>
            </a:r>
            <a:endParaRPr lang="en-US" sz="1400" dirty="0">
              <a:solidFill>
                <a:srgbClr val="1D6FB1"/>
              </a:solidFill>
            </a:endParaRPr>
          </a:p>
        </p:txBody>
      </p:sp>
      <p:sp>
        <p:nvSpPr>
          <p:cNvPr id="5" name="ZoneTexte 3"/>
          <p:cNvSpPr txBox="1"/>
          <p:nvPr/>
        </p:nvSpPr>
        <p:spPr>
          <a:xfrm>
            <a:off x="374200" y="214213"/>
            <a:ext cx="99477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dirty="0" err="1" smtClean="0">
                <a:solidFill>
                  <a:srgbClr val="1587D4"/>
                </a:solidFill>
                <a:latin typeface="+mj-lt"/>
              </a:rPr>
              <a:t>MyGuichet</a:t>
            </a:r>
            <a:endParaRPr lang="en-US" sz="5000" dirty="0">
              <a:solidFill>
                <a:srgbClr val="1587D4"/>
              </a:solidFill>
            </a:endParaRPr>
          </a:p>
        </p:txBody>
      </p:sp>
      <p:pic>
        <p:nvPicPr>
          <p:cNvPr id="11" name="Picture 5" descr="http://www.guichet.public.lu/pictures/photos/splash-screen-myguichet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48447" y="3028279"/>
            <a:ext cx="1931125" cy="62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4967" y="1165860"/>
            <a:ext cx="8893033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1369AC"/>
                </a:solidFill>
              </a:rPr>
              <a:t>MyGuichet</a:t>
            </a:r>
            <a:r>
              <a:rPr lang="en-US" sz="2800" dirty="0">
                <a:solidFill>
                  <a:srgbClr val="1369AC"/>
                </a:solidFill>
              </a:rPr>
              <a:t> </a:t>
            </a:r>
            <a:r>
              <a:rPr lang="en-US" sz="2800" dirty="0"/>
              <a:t>is </a:t>
            </a:r>
            <a:r>
              <a:rPr lang="en-US" sz="2800" dirty="0" smtClean="0"/>
              <a:t>the interactive </a:t>
            </a:r>
            <a:r>
              <a:rPr lang="en-US" sz="2800" dirty="0"/>
              <a:t>platform </a:t>
            </a:r>
            <a:r>
              <a:rPr lang="en-US" sz="2800" dirty="0" smtClean="0"/>
              <a:t>of guichet.lu which allows </a:t>
            </a:r>
            <a:r>
              <a:rPr lang="en-US" sz="2800" dirty="0"/>
              <a:t>administrative formalities to be carried out online with the competent </a:t>
            </a:r>
            <a:r>
              <a:rPr lang="en-US" sz="2800" dirty="0" smtClean="0"/>
              <a:t>administration.</a:t>
            </a:r>
          </a:p>
          <a:p>
            <a:endParaRPr lang="fr-FR" dirty="0"/>
          </a:p>
          <a:p>
            <a:r>
              <a:rPr lang="fr-FR" sz="2800" dirty="0" err="1" smtClean="0"/>
              <a:t>Offers</a:t>
            </a:r>
            <a:r>
              <a:rPr lang="fr-FR" sz="2800" dirty="0" smtClean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800" dirty="0" smtClean="0"/>
              <a:t>45 </a:t>
            </a:r>
            <a:r>
              <a:rPr lang="fr-FR" sz="2800" dirty="0"/>
              <a:t>services </a:t>
            </a:r>
            <a:r>
              <a:rPr lang="fr-FR" sz="2800" dirty="0" smtClean="0"/>
              <a:t>for </a:t>
            </a:r>
            <a:r>
              <a:rPr lang="fr-FR" sz="2800" dirty="0" err="1" smtClean="0"/>
              <a:t>citizens</a:t>
            </a:r>
            <a:endParaRPr lang="fr-FR" sz="28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800" dirty="0" smtClean="0"/>
              <a:t>72 </a:t>
            </a:r>
            <a:r>
              <a:rPr lang="fr-FR" sz="2800" dirty="0"/>
              <a:t>services </a:t>
            </a:r>
            <a:r>
              <a:rPr lang="fr-FR" sz="2800" dirty="0" smtClean="0"/>
              <a:t>for </a:t>
            </a:r>
            <a:r>
              <a:rPr lang="fr-FR" sz="2800" dirty="0" err="1" smtClean="0"/>
              <a:t>companies</a:t>
            </a:r>
            <a:endParaRPr lang="fr-FR" sz="2800" dirty="0" smtClean="0"/>
          </a:p>
          <a:p>
            <a:endParaRPr lang="fr-FR" dirty="0"/>
          </a:p>
          <a:p>
            <a:r>
              <a:rPr lang="fr-FR" sz="2800" dirty="0" smtClean="0"/>
              <a:t>Uses: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800" dirty="0" err="1" smtClean="0"/>
              <a:t>strong</a:t>
            </a:r>
            <a:r>
              <a:rPr lang="fr-FR" sz="2800" dirty="0" smtClean="0"/>
              <a:t> </a:t>
            </a:r>
            <a:r>
              <a:rPr lang="fr-FR" sz="2800" dirty="0" err="1" smtClean="0"/>
              <a:t>authentication</a:t>
            </a:r>
            <a:endParaRPr lang="fr-FR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800" dirty="0"/>
              <a:t>electronic signature </a:t>
            </a:r>
            <a:endParaRPr lang="fr-FR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800" dirty="0" err="1" smtClean="0"/>
              <a:t>trusted</a:t>
            </a:r>
            <a:r>
              <a:rPr lang="fr-FR" sz="2800" dirty="0" smtClean="0"/>
              <a:t> </a:t>
            </a:r>
            <a:r>
              <a:rPr lang="fr-FR" sz="2800" dirty="0" err="1" smtClean="0"/>
              <a:t>timestamps</a:t>
            </a:r>
            <a:endParaRPr lang="fr-FR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fr-FR" sz="2800" dirty="0"/>
          </a:p>
          <a:p>
            <a:endParaRPr lang="fr-FR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1392" y="4419109"/>
            <a:ext cx="2220913" cy="58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707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8831" y="5181275"/>
            <a:ext cx="598929" cy="7903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85248" y="137160"/>
            <a:ext cx="2048256" cy="1399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35848" y="576520"/>
            <a:ext cx="1211238" cy="6728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7220" y="912937"/>
            <a:ext cx="9509760" cy="252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necteur droit 11"/>
          <p:cNvCxnSpPr/>
          <p:nvPr/>
        </p:nvCxnSpPr>
        <p:spPr>
          <a:xfrm>
            <a:off x="504967" y="968926"/>
            <a:ext cx="99506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798709" y="6386005"/>
            <a:ext cx="2743200" cy="365125"/>
          </a:xfrm>
        </p:spPr>
        <p:txBody>
          <a:bodyPr/>
          <a:lstStyle/>
          <a:p>
            <a:r>
              <a:rPr lang="en-US" sz="1400" dirty="0" smtClean="0">
                <a:solidFill>
                  <a:srgbClr val="1D6FB1"/>
                </a:solidFill>
              </a:rPr>
              <a:t>16</a:t>
            </a:r>
            <a:endParaRPr lang="en-US" sz="1400" dirty="0">
              <a:solidFill>
                <a:srgbClr val="1D6FB1"/>
              </a:solidFill>
            </a:endParaRPr>
          </a:p>
        </p:txBody>
      </p:sp>
      <p:sp>
        <p:nvSpPr>
          <p:cNvPr id="5" name="ZoneTexte 3"/>
          <p:cNvSpPr txBox="1"/>
          <p:nvPr/>
        </p:nvSpPr>
        <p:spPr>
          <a:xfrm>
            <a:off x="374200" y="214213"/>
            <a:ext cx="99477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dirty="0" err="1" smtClean="0">
                <a:solidFill>
                  <a:srgbClr val="1587D4"/>
                </a:solidFill>
              </a:rPr>
              <a:t>Interoperability</a:t>
            </a:r>
            <a:r>
              <a:rPr lang="fr-FR" sz="5000" dirty="0" smtClean="0">
                <a:solidFill>
                  <a:srgbClr val="1587D4"/>
                </a:solidFill>
              </a:rPr>
              <a:t> </a:t>
            </a:r>
            <a:r>
              <a:rPr lang="fr-FR" sz="5000" dirty="0" err="1" smtClean="0">
                <a:solidFill>
                  <a:srgbClr val="1587D4"/>
                </a:solidFill>
              </a:rPr>
              <a:t>framework</a:t>
            </a:r>
            <a:endParaRPr lang="en-US" sz="5000" dirty="0">
              <a:solidFill>
                <a:srgbClr val="1587D4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8251" y="5768518"/>
            <a:ext cx="445015" cy="2952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1" name="Picture 8" descr="Le logo du CTI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91319" y="912937"/>
            <a:ext cx="674537" cy="36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143"/>
          <p:cNvSpPr txBox="1">
            <a:spLocks noChangeArrowheads="1"/>
          </p:cNvSpPr>
          <p:nvPr/>
        </p:nvSpPr>
        <p:spPr bwMode="auto">
          <a:xfrm>
            <a:off x="3838362" y="1240196"/>
            <a:ext cx="1366781" cy="632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265" tIns="38632" rIns="77265" bIns="38632">
            <a:spAutoFit/>
          </a:bodyPr>
          <a:lstStyle/>
          <a:p>
            <a:pPr algn="ctr" defTabSz="771525"/>
            <a:r>
              <a:rPr lang="en-US" b="1" dirty="0" err="1" smtClean="0">
                <a:solidFill>
                  <a:srgbClr val="000000"/>
                </a:solidFill>
                <a:cs typeface="Arial" charset="0"/>
              </a:rPr>
              <a:t>eIDAS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 Connector</a:t>
            </a:r>
            <a:endParaRPr lang="en-US" b="1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9892" y="2042571"/>
            <a:ext cx="675878" cy="95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53" descr="C:\Documents and Settings\antonio\Desktop\small_flag_of_germany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72030" y="2652053"/>
            <a:ext cx="431460" cy="27663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6" name="TextBox 55"/>
          <p:cNvSpPr txBox="1"/>
          <p:nvPr/>
        </p:nvSpPr>
        <p:spPr>
          <a:xfrm>
            <a:off x="2537609" y="4130479"/>
            <a:ext cx="649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1369AC"/>
                </a:solidFill>
              </a:rPr>
              <a:t>1</a:t>
            </a:r>
            <a:endParaRPr lang="en-US" sz="2400" b="1" dirty="0">
              <a:solidFill>
                <a:srgbClr val="1369AC"/>
              </a:solidFill>
            </a:endParaRPr>
          </a:p>
        </p:txBody>
      </p:sp>
      <p:sp>
        <p:nvSpPr>
          <p:cNvPr id="2" name="AutoShape 2" descr="Image result for pied piper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7925" y="2172656"/>
            <a:ext cx="860929" cy="705680"/>
          </a:xfrm>
          <a:prstGeom prst="rect">
            <a:avLst/>
          </a:prstGeom>
        </p:spPr>
      </p:pic>
      <p:pic>
        <p:nvPicPr>
          <p:cNvPr id="53" name="Picture 53" descr="C:\Documents and Settings\antonio\Desktop\small_flag_of_germany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07658" y="2794054"/>
            <a:ext cx="431460" cy="27663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0" name="TextBox 143"/>
          <p:cNvSpPr txBox="1">
            <a:spLocks noChangeArrowheads="1"/>
          </p:cNvSpPr>
          <p:nvPr/>
        </p:nvSpPr>
        <p:spPr bwMode="auto">
          <a:xfrm>
            <a:off x="820797" y="1249355"/>
            <a:ext cx="1366781" cy="632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265" tIns="38632" rIns="77265" bIns="38632">
            <a:spAutoFit/>
          </a:bodyPr>
          <a:lstStyle/>
          <a:p>
            <a:pPr algn="ctr" defTabSz="771525"/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Online </a:t>
            </a:r>
            <a:br>
              <a:rPr lang="en-US" b="1" dirty="0" smtClean="0">
                <a:solidFill>
                  <a:srgbClr val="000000"/>
                </a:solidFill>
                <a:cs typeface="Arial" charset="0"/>
              </a:rPr>
            </a:b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service</a:t>
            </a:r>
            <a:endParaRPr lang="en-US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" name="Rectangular Callout 39"/>
          <p:cNvSpPr/>
          <p:nvPr/>
        </p:nvSpPr>
        <p:spPr>
          <a:xfrm>
            <a:off x="5159872" y="4130479"/>
            <a:ext cx="1456148" cy="860439"/>
          </a:xfrm>
          <a:prstGeom prst="wedgeRectCallout">
            <a:avLst>
              <a:gd name="adj1" fmla="val -84414"/>
              <a:gd name="adj2" fmla="val 5860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036717" y="4067588"/>
            <a:ext cx="15793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1587D4"/>
                </a:solidFill>
              </a:rPr>
              <a:t>I </a:t>
            </a:r>
            <a:r>
              <a:rPr lang="fr-FR" b="1" dirty="0" err="1" smtClean="0">
                <a:solidFill>
                  <a:srgbClr val="1587D4"/>
                </a:solidFill>
              </a:rPr>
              <a:t>want</a:t>
            </a:r>
            <a:r>
              <a:rPr lang="fr-FR" b="1" dirty="0" smtClean="0">
                <a:solidFill>
                  <a:srgbClr val="1587D4"/>
                </a:solidFill>
              </a:rPr>
              <a:t> to </a:t>
            </a:r>
            <a:r>
              <a:rPr lang="fr-FR" b="1" dirty="0" err="1" smtClean="0">
                <a:solidFill>
                  <a:srgbClr val="1587D4"/>
                </a:solidFill>
              </a:rPr>
              <a:t>access</a:t>
            </a:r>
            <a:r>
              <a:rPr lang="fr-FR" b="1" dirty="0" smtClean="0">
                <a:solidFill>
                  <a:srgbClr val="1587D4"/>
                </a:solidFill>
              </a:rPr>
              <a:t> </a:t>
            </a:r>
            <a:r>
              <a:rPr lang="fr-FR" b="1" dirty="0" err="1" smtClean="0">
                <a:solidFill>
                  <a:srgbClr val="1587D4"/>
                </a:solidFill>
              </a:rPr>
              <a:t>your</a:t>
            </a:r>
            <a:r>
              <a:rPr lang="fr-FR" b="1" dirty="0" smtClean="0">
                <a:solidFill>
                  <a:srgbClr val="1587D4"/>
                </a:solidFill>
              </a:rPr>
              <a:t> service</a:t>
            </a:r>
            <a:endParaRPr lang="en-US" b="1" dirty="0">
              <a:solidFill>
                <a:srgbClr val="1587D4"/>
              </a:solidFill>
            </a:endParaRPr>
          </a:p>
        </p:txBody>
      </p:sp>
      <p:sp>
        <p:nvSpPr>
          <p:cNvPr id="47" name="Left-Right Arrow 46"/>
          <p:cNvSpPr/>
          <p:nvPr/>
        </p:nvSpPr>
        <p:spPr>
          <a:xfrm rot="2786559">
            <a:off x="1558427" y="4115312"/>
            <a:ext cx="2871930" cy="28962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424575" y="3407840"/>
            <a:ext cx="15793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Sure, how do </a:t>
            </a:r>
            <a:r>
              <a:rPr lang="fr-FR" b="1" dirty="0" err="1" smtClean="0">
                <a:solidFill>
                  <a:srgbClr val="C00000"/>
                </a:solidFill>
              </a:rPr>
              <a:t>you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</a:rPr>
              <a:t>want</a:t>
            </a:r>
            <a:r>
              <a:rPr lang="fr-FR" b="1" dirty="0" smtClean="0">
                <a:solidFill>
                  <a:srgbClr val="C00000"/>
                </a:solidFill>
              </a:rPr>
              <a:t> to </a:t>
            </a:r>
            <a:r>
              <a:rPr lang="fr-FR" b="1" dirty="0" err="1" smtClean="0">
                <a:solidFill>
                  <a:srgbClr val="C00000"/>
                </a:solidFill>
              </a:rPr>
              <a:t>authenticate</a:t>
            </a:r>
            <a:r>
              <a:rPr lang="fr-FR" b="1" dirty="0" smtClean="0">
                <a:solidFill>
                  <a:srgbClr val="C00000"/>
                </a:solidFill>
              </a:rPr>
              <a:t>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7" name="Rectangular Callout 66"/>
          <p:cNvSpPr/>
          <p:nvPr/>
        </p:nvSpPr>
        <p:spPr>
          <a:xfrm>
            <a:off x="509978" y="3407840"/>
            <a:ext cx="1402019" cy="923330"/>
          </a:xfrm>
          <a:prstGeom prst="wedgeRectCallout">
            <a:avLst>
              <a:gd name="adj1" fmla="val -1407"/>
              <a:gd name="adj2" fmla="val -124836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ular Callout 67"/>
          <p:cNvSpPr/>
          <p:nvPr/>
        </p:nvSpPr>
        <p:spPr>
          <a:xfrm>
            <a:off x="5262717" y="5333732"/>
            <a:ext cx="958333" cy="310919"/>
          </a:xfrm>
          <a:prstGeom prst="wedgeRectCallout">
            <a:avLst>
              <a:gd name="adj1" fmla="val -97534"/>
              <a:gd name="adj2" fmla="val -388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4952231" y="5271618"/>
            <a:ext cx="157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>
                <a:solidFill>
                  <a:srgbClr val="1587D4"/>
                </a:solidFill>
              </a:rPr>
              <a:t>eIDAS</a:t>
            </a:r>
            <a:r>
              <a:rPr lang="fr-FR" b="1" dirty="0" smtClean="0">
                <a:solidFill>
                  <a:srgbClr val="1587D4"/>
                </a:solidFill>
              </a:rPr>
              <a:t> !</a:t>
            </a:r>
            <a:endParaRPr lang="en-US" b="1" dirty="0">
              <a:solidFill>
                <a:srgbClr val="1587D4"/>
              </a:solidFill>
            </a:endParaRPr>
          </a:p>
        </p:txBody>
      </p:sp>
      <p:sp>
        <p:nvSpPr>
          <p:cNvPr id="48" name="Curved Right Arrow 47"/>
          <p:cNvSpPr/>
          <p:nvPr/>
        </p:nvSpPr>
        <p:spPr>
          <a:xfrm rot="15725554">
            <a:off x="3106103" y="2525023"/>
            <a:ext cx="692120" cy="195890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246312" y="1664991"/>
            <a:ext cx="1068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>
                <a:solidFill>
                  <a:srgbClr val="C00000"/>
                </a:solidFill>
              </a:rPr>
              <a:t>Please</a:t>
            </a:r>
            <a:r>
              <a:rPr lang="fr-FR" b="1" dirty="0" smtClean="0">
                <a:solidFill>
                  <a:srgbClr val="C00000"/>
                </a:solidFill>
              </a:rPr>
              <a:t> go </a:t>
            </a:r>
            <a:r>
              <a:rPr lang="fr-FR" b="1" dirty="0" err="1" smtClean="0">
                <a:solidFill>
                  <a:srgbClr val="C00000"/>
                </a:solidFill>
              </a:rPr>
              <a:t>here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1" name="Rectangular Callout 70"/>
          <p:cNvSpPr/>
          <p:nvPr/>
        </p:nvSpPr>
        <p:spPr>
          <a:xfrm>
            <a:off x="2333538" y="1696477"/>
            <a:ext cx="945275" cy="614845"/>
          </a:xfrm>
          <a:prstGeom prst="wedgeRectCallout">
            <a:avLst>
              <a:gd name="adj1" fmla="val -82972"/>
              <a:gd name="adj2" fmla="val 5775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296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0" grpId="0" animBg="1"/>
      <p:bldP spid="46" grpId="0"/>
      <p:bldP spid="66" grpId="0"/>
      <p:bldP spid="67" grpId="0" animBg="1"/>
      <p:bldP spid="68" grpId="0" animBg="1"/>
      <p:bldP spid="69" grpId="0"/>
      <p:bldP spid="48" grpId="0" animBg="1"/>
      <p:bldP spid="70" grpId="0"/>
      <p:bldP spid="7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8831" y="5181275"/>
            <a:ext cx="598929" cy="7903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85248" y="137160"/>
            <a:ext cx="2048256" cy="1399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35848" y="576520"/>
            <a:ext cx="1211238" cy="6728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7220" y="912937"/>
            <a:ext cx="9509760" cy="252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necteur droit 11"/>
          <p:cNvCxnSpPr/>
          <p:nvPr/>
        </p:nvCxnSpPr>
        <p:spPr>
          <a:xfrm>
            <a:off x="504967" y="968926"/>
            <a:ext cx="99506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798709" y="6386005"/>
            <a:ext cx="2743200" cy="365125"/>
          </a:xfrm>
        </p:spPr>
        <p:txBody>
          <a:bodyPr/>
          <a:lstStyle/>
          <a:p>
            <a:r>
              <a:rPr lang="en-US" sz="1400" dirty="0" smtClean="0">
                <a:solidFill>
                  <a:srgbClr val="1D6FB1"/>
                </a:solidFill>
              </a:rPr>
              <a:t>17</a:t>
            </a:r>
            <a:endParaRPr lang="en-US" sz="1400" dirty="0">
              <a:solidFill>
                <a:srgbClr val="1D6FB1"/>
              </a:solidFill>
            </a:endParaRPr>
          </a:p>
        </p:txBody>
      </p:sp>
      <p:sp>
        <p:nvSpPr>
          <p:cNvPr id="5" name="ZoneTexte 3"/>
          <p:cNvSpPr txBox="1"/>
          <p:nvPr/>
        </p:nvSpPr>
        <p:spPr>
          <a:xfrm>
            <a:off x="374200" y="214213"/>
            <a:ext cx="99477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dirty="0" err="1">
                <a:solidFill>
                  <a:srgbClr val="1587D4"/>
                </a:solidFill>
              </a:rPr>
              <a:t>Interoperability</a:t>
            </a:r>
            <a:r>
              <a:rPr lang="fr-FR" sz="5000" dirty="0">
                <a:solidFill>
                  <a:srgbClr val="1587D4"/>
                </a:solidFill>
              </a:rPr>
              <a:t> </a:t>
            </a:r>
            <a:r>
              <a:rPr lang="fr-FR" sz="5000" dirty="0" err="1" smtClean="0">
                <a:solidFill>
                  <a:srgbClr val="1587D4"/>
                </a:solidFill>
              </a:rPr>
              <a:t>framework</a:t>
            </a:r>
            <a:endParaRPr lang="en-US" sz="5000" dirty="0">
              <a:solidFill>
                <a:srgbClr val="1587D4"/>
              </a:solidFill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11733" y="2031363"/>
            <a:ext cx="675878" cy="95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43"/>
          <p:cNvSpPr txBox="1">
            <a:spLocks noChangeArrowheads="1"/>
          </p:cNvSpPr>
          <p:nvPr/>
        </p:nvSpPr>
        <p:spPr bwMode="auto">
          <a:xfrm>
            <a:off x="6524628" y="1220184"/>
            <a:ext cx="1646102" cy="632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265" tIns="38632" rIns="77265" bIns="38632">
            <a:spAutoFit/>
          </a:bodyPr>
          <a:lstStyle/>
          <a:p>
            <a:pPr algn="ctr" defTabSz="771525"/>
            <a:r>
              <a:rPr lang="en-US" b="1" dirty="0" err="1" smtClean="0">
                <a:solidFill>
                  <a:srgbClr val="000000"/>
                </a:solidFill>
                <a:cs typeface="Arial" charset="0"/>
              </a:rPr>
              <a:t>eIDAS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 </a:t>
            </a:r>
            <a:br>
              <a:rPr lang="en-US" b="1" dirty="0" smtClean="0">
                <a:solidFill>
                  <a:srgbClr val="000000"/>
                </a:solidFill>
                <a:cs typeface="Arial" charset="0"/>
              </a:rPr>
            </a:b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Proxy Service</a:t>
            </a:r>
            <a:endParaRPr lang="en-US" b="1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8251" y="5768518"/>
            <a:ext cx="445015" cy="2952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1" name="Picture 8" descr="Le logo du CTI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91319" y="912937"/>
            <a:ext cx="674537" cy="36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143"/>
          <p:cNvSpPr txBox="1">
            <a:spLocks noChangeArrowheads="1"/>
          </p:cNvSpPr>
          <p:nvPr/>
        </p:nvSpPr>
        <p:spPr bwMode="auto">
          <a:xfrm>
            <a:off x="3838362" y="1240196"/>
            <a:ext cx="1366781" cy="632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265" tIns="38632" rIns="77265" bIns="38632">
            <a:spAutoFit/>
          </a:bodyPr>
          <a:lstStyle/>
          <a:p>
            <a:pPr algn="ctr" defTabSz="771525"/>
            <a:r>
              <a:rPr lang="en-US" b="1" dirty="0" err="1" smtClean="0">
                <a:solidFill>
                  <a:srgbClr val="000000"/>
                </a:solidFill>
                <a:cs typeface="Arial" charset="0"/>
              </a:rPr>
              <a:t>eIDAS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 Connector</a:t>
            </a:r>
            <a:endParaRPr lang="en-US" b="1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9892" y="2042571"/>
            <a:ext cx="675878" cy="95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53" descr="C:\Documents and Settings\antonio\Desktop\small_flag_of_germany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72030" y="2652053"/>
            <a:ext cx="431460" cy="27663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0930" y="2702844"/>
            <a:ext cx="445015" cy="2952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3949433" y="3894402"/>
            <a:ext cx="649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1369AC"/>
                </a:solidFill>
              </a:rPr>
              <a:t>2</a:t>
            </a:r>
            <a:endParaRPr lang="en-US" sz="2400" b="1" dirty="0">
              <a:solidFill>
                <a:srgbClr val="1369AC"/>
              </a:solidFill>
            </a:endParaRPr>
          </a:p>
        </p:txBody>
      </p:sp>
      <p:sp>
        <p:nvSpPr>
          <p:cNvPr id="2" name="AutoShape 2" descr="Image result for pied piper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7925" y="2172656"/>
            <a:ext cx="860929" cy="705680"/>
          </a:xfrm>
          <a:prstGeom prst="rect">
            <a:avLst/>
          </a:prstGeom>
        </p:spPr>
      </p:pic>
      <p:pic>
        <p:nvPicPr>
          <p:cNvPr id="53" name="Picture 53" descr="C:\Documents and Settings\antonio\Desktop\small_flag_of_germany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07658" y="2794054"/>
            <a:ext cx="431460" cy="27663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0" name="TextBox 143"/>
          <p:cNvSpPr txBox="1">
            <a:spLocks noChangeArrowheads="1"/>
          </p:cNvSpPr>
          <p:nvPr/>
        </p:nvSpPr>
        <p:spPr bwMode="auto">
          <a:xfrm>
            <a:off x="820797" y="1249355"/>
            <a:ext cx="1366781" cy="632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265" tIns="38632" rIns="77265" bIns="38632">
            <a:spAutoFit/>
          </a:bodyPr>
          <a:lstStyle/>
          <a:p>
            <a:pPr algn="ctr" defTabSz="771525"/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Online </a:t>
            </a:r>
            <a:br>
              <a:rPr lang="en-US" b="1" dirty="0" smtClean="0">
                <a:solidFill>
                  <a:srgbClr val="000000"/>
                </a:solidFill>
                <a:cs typeface="Arial" charset="0"/>
              </a:rPr>
            </a:b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service</a:t>
            </a:r>
            <a:endParaRPr lang="en-US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7" name="Left-Right Arrow 46"/>
          <p:cNvSpPr/>
          <p:nvPr/>
        </p:nvSpPr>
        <p:spPr>
          <a:xfrm rot="5400000">
            <a:off x="3367341" y="4021386"/>
            <a:ext cx="2049920" cy="23652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2303565" y="1737661"/>
            <a:ext cx="1579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>
                <a:solidFill>
                  <a:srgbClr val="C00000"/>
                </a:solidFill>
              </a:rPr>
              <a:t>Where</a:t>
            </a:r>
            <a:r>
              <a:rPr lang="fr-FR" b="1" dirty="0" smtClean="0">
                <a:solidFill>
                  <a:srgbClr val="C00000"/>
                </a:solidFill>
              </a:rPr>
              <a:t> are </a:t>
            </a:r>
            <a:r>
              <a:rPr lang="fr-FR" b="1" dirty="0" err="1" smtClean="0">
                <a:solidFill>
                  <a:srgbClr val="C00000"/>
                </a:solidFill>
              </a:rPr>
              <a:t>you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</a:rPr>
              <a:t>from</a:t>
            </a:r>
            <a:r>
              <a:rPr lang="fr-FR" b="1" dirty="0" smtClean="0">
                <a:solidFill>
                  <a:srgbClr val="C00000"/>
                </a:solidFill>
              </a:rPr>
              <a:t> 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7" name="Rectangular Callout 66"/>
          <p:cNvSpPr/>
          <p:nvPr/>
        </p:nvSpPr>
        <p:spPr>
          <a:xfrm>
            <a:off x="2388968" y="1737661"/>
            <a:ext cx="1402019" cy="646331"/>
          </a:xfrm>
          <a:prstGeom prst="wedgeRectCallout">
            <a:avLst>
              <a:gd name="adj1" fmla="val 63147"/>
              <a:gd name="adj2" fmla="val 82468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ular Callout 67"/>
          <p:cNvSpPr/>
          <p:nvPr/>
        </p:nvSpPr>
        <p:spPr>
          <a:xfrm>
            <a:off x="5063196" y="4754430"/>
            <a:ext cx="1353303" cy="337209"/>
          </a:xfrm>
          <a:prstGeom prst="wedgeRectCallout">
            <a:avLst>
              <a:gd name="adj1" fmla="val -73885"/>
              <a:gd name="adj2" fmla="val 14864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4945325" y="4722307"/>
            <a:ext cx="157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1587D4"/>
                </a:solidFill>
              </a:rPr>
              <a:t>Luxembourg</a:t>
            </a:r>
            <a:endParaRPr lang="en-US" b="1" dirty="0">
              <a:solidFill>
                <a:srgbClr val="1587D4"/>
              </a:solidFill>
            </a:endParaRPr>
          </a:p>
        </p:txBody>
      </p:sp>
      <p:sp>
        <p:nvSpPr>
          <p:cNvPr id="48" name="Curved Right Arrow 47"/>
          <p:cNvSpPr/>
          <p:nvPr/>
        </p:nvSpPr>
        <p:spPr>
          <a:xfrm rot="16031321">
            <a:off x="5514012" y="2261668"/>
            <a:ext cx="692120" cy="231346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082754" y="1604089"/>
            <a:ext cx="1068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>
                <a:solidFill>
                  <a:srgbClr val="C00000"/>
                </a:solidFill>
              </a:rPr>
              <a:t>Please</a:t>
            </a:r>
            <a:r>
              <a:rPr lang="fr-FR" b="1" dirty="0" smtClean="0">
                <a:solidFill>
                  <a:srgbClr val="C00000"/>
                </a:solidFill>
              </a:rPr>
              <a:t> go </a:t>
            </a:r>
            <a:r>
              <a:rPr lang="fr-FR" b="1" dirty="0" err="1" smtClean="0">
                <a:solidFill>
                  <a:srgbClr val="C00000"/>
                </a:solidFill>
              </a:rPr>
              <a:t>here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1" name="Rectangular Callout 70"/>
          <p:cNvSpPr/>
          <p:nvPr/>
        </p:nvSpPr>
        <p:spPr>
          <a:xfrm>
            <a:off x="5169980" y="1635575"/>
            <a:ext cx="945275" cy="614845"/>
          </a:xfrm>
          <a:prstGeom prst="wedgeRectCallout">
            <a:avLst>
              <a:gd name="adj1" fmla="val -82972"/>
              <a:gd name="adj2" fmla="val 5775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642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6" grpId="0"/>
      <p:bldP spid="67" grpId="0" animBg="1"/>
      <p:bldP spid="68" grpId="0" animBg="1"/>
      <p:bldP spid="69" grpId="0"/>
      <p:bldP spid="48" grpId="0" animBg="1"/>
      <p:bldP spid="70" grpId="0"/>
      <p:bldP spid="7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8831" y="5181275"/>
            <a:ext cx="598929" cy="7903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85248" y="137160"/>
            <a:ext cx="2048256" cy="1399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35848" y="576520"/>
            <a:ext cx="1211238" cy="6728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7220" y="912937"/>
            <a:ext cx="9509760" cy="252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necteur droit 11"/>
          <p:cNvCxnSpPr/>
          <p:nvPr/>
        </p:nvCxnSpPr>
        <p:spPr>
          <a:xfrm>
            <a:off x="504967" y="968926"/>
            <a:ext cx="99506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798709" y="6386005"/>
            <a:ext cx="2743200" cy="365125"/>
          </a:xfrm>
        </p:spPr>
        <p:txBody>
          <a:bodyPr/>
          <a:lstStyle/>
          <a:p>
            <a:r>
              <a:rPr lang="en-US" sz="1400" dirty="0" smtClean="0">
                <a:solidFill>
                  <a:srgbClr val="1D6FB1"/>
                </a:solidFill>
              </a:rPr>
              <a:t>18</a:t>
            </a:r>
            <a:endParaRPr lang="en-US" sz="1400" dirty="0">
              <a:solidFill>
                <a:srgbClr val="1D6FB1"/>
              </a:solidFill>
            </a:endParaRPr>
          </a:p>
        </p:txBody>
      </p:sp>
      <p:sp>
        <p:nvSpPr>
          <p:cNvPr id="5" name="ZoneTexte 3"/>
          <p:cNvSpPr txBox="1"/>
          <p:nvPr/>
        </p:nvSpPr>
        <p:spPr>
          <a:xfrm>
            <a:off x="374200" y="214213"/>
            <a:ext cx="99477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dirty="0" err="1">
                <a:solidFill>
                  <a:srgbClr val="1587D4"/>
                </a:solidFill>
              </a:rPr>
              <a:t>Interoperability</a:t>
            </a:r>
            <a:r>
              <a:rPr lang="fr-FR" sz="5000" dirty="0">
                <a:solidFill>
                  <a:srgbClr val="1587D4"/>
                </a:solidFill>
              </a:rPr>
              <a:t> </a:t>
            </a:r>
            <a:r>
              <a:rPr lang="fr-FR" sz="5000" dirty="0" err="1" smtClean="0">
                <a:solidFill>
                  <a:srgbClr val="1587D4"/>
                </a:solidFill>
              </a:rPr>
              <a:t>framework</a:t>
            </a:r>
            <a:endParaRPr lang="en-US" sz="5000" dirty="0">
              <a:solidFill>
                <a:srgbClr val="1587D4"/>
              </a:solidFill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11733" y="2031363"/>
            <a:ext cx="675878" cy="95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43"/>
          <p:cNvSpPr txBox="1">
            <a:spLocks noChangeArrowheads="1"/>
          </p:cNvSpPr>
          <p:nvPr/>
        </p:nvSpPr>
        <p:spPr bwMode="auto">
          <a:xfrm>
            <a:off x="6524628" y="1174701"/>
            <a:ext cx="1646102" cy="632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265" tIns="38632" rIns="77265" bIns="38632">
            <a:spAutoFit/>
          </a:bodyPr>
          <a:lstStyle/>
          <a:p>
            <a:pPr algn="ctr" defTabSz="771525"/>
            <a:r>
              <a:rPr lang="en-US" b="1" dirty="0" err="1" smtClean="0">
                <a:solidFill>
                  <a:srgbClr val="000000"/>
                </a:solidFill>
                <a:cs typeface="Arial" charset="0"/>
              </a:rPr>
              <a:t>eIDAS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 </a:t>
            </a:r>
            <a:br>
              <a:rPr lang="en-US" b="1" dirty="0" smtClean="0">
                <a:solidFill>
                  <a:srgbClr val="000000"/>
                </a:solidFill>
                <a:cs typeface="Arial" charset="0"/>
              </a:rPr>
            </a:b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Proxy Service</a:t>
            </a:r>
            <a:endParaRPr lang="en-US" b="1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8251" y="5768518"/>
            <a:ext cx="445015" cy="2952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41" name="TextBox 143"/>
          <p:cNvSpPr txBox="1">
            <a:spLocks noChangeArrowheads="1"/>
          </p:cNvSpPr>
          <p:nvPr/>
        </p:nvSpPr>
        <p:spPr bwMode="auto">
          <a:xfrm>
            <a:off x="3838362" y="1240196"/>
            <a:ext cx="1366781" cy="632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265" tIns="38632" rIns="77265" bIns="38632">
            <a:spAutoFit/>
          </a:bodyPr>
          <a:lstStyle/>
          <a:p>
            <a:pPr algn="ctr" defTabSz="771525"/>
            <a:r>
              <a:rPr lang="en-US" b="1" dirty="0" err="1" smtClean="0">
                <a:solidFill>
                  <a:srgbClr val="000000"/>
                </a:solidFill>
                <a:cs typeface="Arial" charset="0"/>
              </a:rPr>
              <a:t>eIDAS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 Connector</a:t>
            </a:r>
            <a:endParaRPr lang="en-US" b="1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9892" y="2042571"/>
            <a:ext cx="675878" cy="95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53" descr="C:\Documents and Settings\antonio\Desktop\small_flag_of_germany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72030" y="2652053"/>
            <a:ext cx="431460" cy="27663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0930" y="2702844"/>
            <a:ext cx="445015" cy="2952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5724819" y="3981678"/>
            <a:ext cx="649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1369AC"/>
                </a:solidFill>
              </a:rPr>
              <a:t>3</a:t>
            </a:r>
            <a:endParaRPr lang="en-US" sz="2400" b="1" dirty="0">
              <a:solidFill>
                <a:srgbClr val="1369AC"/>
              </a:solidFill>
            </a:endParaRPr>
          </a:p>
        </p:txBody>
      </p:sp>
      <p:sp>
        <p:nvSpPr>
          <p:cNvPr id="2" name="AutoShape 2" descr="Image result for pied piper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47925" y="2172656"/>
            <a:ext cx="860929" cy="705680"/>
          </a:xfrm>
          <a:prstGeom prst="rect">
            <a:avLst/>
          </a:prstGeom>
        </p:spPr>
      </p:pic>
      <p:pic>
        <p:nvPicPr>
          <p:cNvPr id="53" name="Picture 53" descr="C:\Documents and Settings\antonio\Desktop\small_flag_of_germany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07658" y="2794054"/>
            <a:ext cx="431460" cy="27663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0" name="TextBox 143"/>
          <p:cNvSpPr txBox="1">
            <a:spLocks noChangeArrowheads="1"/>
          </p:cNvSpPr>
          <p:nvPr/>
        </p:nvSpPr>
        <p:spPr bwMode="auto">
          <a:xfrm>
            <a:off x="820797" y="1249355"/>
            <a:ext cx="1366781" cy="632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265" tIns="38632" rIns="77265" bIns="38632">
            <a:spAutoFit/>
          </a:bodyPr>
          <a:lstStyle/>
          <a:p>
            <a:pPr algn="ctr" defTabSz="771525"/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Online </a:t>
            </a:r>
            <a:br>
              <a:rPr lang="en-US" b="1" dirty="0" smtClean="0">
                <a:solidFill>
                  <a:srgbClr val="000000"/>
                </a:solidFill>
                <a:cs typeface="Arial" charset="0"/>
              </a:rPr>
            </a:b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service</a:t>
            </a:r>
            <a:endParaRPr lang="en-US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7" name="Left-Right Arrow 46"/>
          <p:cNvSpPr/>
          <p:nvPr/>
        </p:nvSpPr>
        <p:spPr>
          <a:xfrm rot="8232790">
            <a:off x="4435952" y="4281452"/>
            <a:ext cx="3419767" cy="28032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6090486" y="4606016"/>
            <a:ext cx="24265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LcPeriod"/>
            </a:pPr>
            <a:r>
              <a:rPr lang="fr-FR" b="1" dirty="0" smtClean="0">
                <a:solidFill>
                  <a:srgbClr val="1587D4"/>
                </a:solidFill>
              </a:rPr>
              <a:t>Select </a:t>
            </a:r>
            <a:r>
              <a:rPr lang="fr-FR" b="1" dirty="0" err="1" smtClean="0">
                <a:solidFill>
                  <a:srgbClr val="1587D4"/>
                </a:solidFill>
              </a:rPr>
              <a:t>eID</a:t>
            </a:r>
            <a:endParaRPr lang="fr-FR" b="1" dirty="0" smtClean="0">
              <a:solidFill>
                <a:srgbClr val="1587D4"/>
              </a:solidFill>
            </a:endParaRPr>
          </a:p>
          <a:p>
            <a:pPr marL="400050" indent="-400050">
              <a:buFont typeface="+mj-lt"/>
              <a:buAutoNum type="romanLcPeriod"/>
            </a:pPr>
            <a:endParaRPr lang="fr-FR" b="1" dirty="0" smtClean="0">
              <a:solidFill>
                <a:srgbClr val="1587D4"/>
              </a:solidFill>
            </a:endParaRPr>
          </a:p>
          <a:p>
            <a:pPr marL="400050" indent="-400050">
              <a:buFont typeface="+mj-lt"/>
              <a:buAutoNum type="romanLcPeriod"/>
            </a:pPr>
            <a:r>
              <a:rPr lang="fr-FR" b="1" dirty="0" err="1" smtClean="0">
                <a:solidFill>
                  <a:srgbClr val="1587D4"/>
                </a:solidFill>
              </a:rPr>
              <a:t>Authenticate</a:t>
            </a:r>
            <a:endParaRPr lang="fr-FR" b="1" dirty="0" smtClean="0">
              <a:solidFill>
                <a:srgbClr val="1587D4"/>
              </a:solidFill>
            </a:endParaRPr>
          </a:p>
          <a:p>
            <a:pPr marL="400050" indent="-400050">
              <a:buFont typeface="+mj-lt"/>
              <a:buAutoNum type="romanLcPeriod"/>
            </a:pPr>
            <a:endParaRPr lang="fr-FR" b="1" dirty="0" smtClean="0">
              <a:solidFill>
                <a:srgbClr val="1587D4"/>
              </a:solidFill>
            </a:endParaRPr>
          </a:p>
          <a:p>
            <a:pPr marL="400050" indent="-400050">
              <a:buFont typeface="+mj-lt"/>
              <a:buAutoNum type="romanLcPeriod"/>
            </a:pPr>
            <a:r>
              <a:rPr lang="fr-FR" b="1" dirty="0" smtClean="0">
                <a:solidFill>
                  <a:srgbClr val="1587D4"/>
                </a:solidFill>
              </a:rPr>
              <a:t>Consent</a:t>
            </a:r>
            <a:endParaRPr lang="en-US" b="1" dirty="0">
              <a:solidFill>
                <a:srgbClr val="1587D4"/>
              </a:solidFill>
            </a:endParaRPr>
          </a:p>
        </p:txBody>
      </p:sp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21295" y="2025398"/>
            <a:ext cx="675878" cy="95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50492" y="2696879"/>
            <a:ext cx="445015" cy="2952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4" name="Picture 4" descr="http://www.clker.com/cliparts/i/D/E/7/A/J/database-symbol-hi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88674" y="2046649"/>
            <a:ext cx="562179" cy="6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http://www.clker.com/cliparts/i/D/E/7/A/J/database-symbol-hi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49798" y="2372157"/>
            <a:ext cx="562179" cy="6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http://www.clker.com/cliparts/i/D/E/7/A/J/database-symbol-hi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60061" y="2686457"/>
            <a:ext cx="562179" cy="6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143"/>
          <p:cNvSpPr txBox="1">
            <a:spLocks noChangeArrowheads="1"/>
          </p:cNvSpPr>
          <p:nvPr/>
        </p:nvSpPr>
        <p:spPr bwMode="auto">
          <a:xfrm>
            <a:off x="7889647" y="1075987"/>
            <a:ext cx="1670414" cy="90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265" tIns="38632" rIns="77265" bIns="38632">
            <a:spAutoFit/>
          </a:bodyPr>
          <a:lstStyle/>
          <a:p>
            <a:pPr algn="ctr" defTabSz="771525"/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Identity / Attribute provider</a:t>
            </a:r>
            <a:endParaRPr lang="en-US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99551" y="2022978"/>
            <a:ext cx="1089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RNRPP</a:t>
            </a:r>
            <a:endParaRPr lang="en-US" b="1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55610" y="4443343"/>
            <a:ext cx="833064" cy="521009"/>
          </a:xfrm>
          <a:prstGeom prst="rect">
            <a:avLst/>
          </a:prstGeom>
          <a:effectLst>
            <a:outerShdw blurRad="38100" dist="25400" dir="5400000" algn="ctr" rotWithShape="0">
              <a:srgbClr val="000000">
                <a:alpha val="38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8351392" y="5214110"/>
            <a:ext cx="1448159" cy="3013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21665" y="5198297"/>
            <a:ext cx="1315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******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304595" y="5181275"/>
            <a:ext cx="112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PIN</a:t>
            </a:r>
            <a:r>
              <a:rPr lang="fr-FR" b="1" dirty="0" smtClean="0"/>
              <a:t>:</a:t>
            </a:r>
            <a:endParaRPr lang="en-US" b="1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263047" y="5613171"/>
            <a:ext cx="672134" cy="62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148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" grpId="0"/>
      <p:bldP spid="4" grpId="0" animBg="1"/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85248" y="137160"/>
            <a:ext cx="2048256" cy="1399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35848" y="576520"/>
            <a:ext cx="1211238" cy="6728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7220" y="912937"/>
            <a:ext cx="9509760" cy="252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necteur droit 11"/>
          <p:cNvCxnSpPr/>
          <p:nvPr/>
        </p:nvCxnSpPr>
        <p:spPr>
          <a:xfrm>
            <a:off x="504967" y="968926"/>
            <a:ext cx="99506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766810" y="6386005"/>
            <a:ext cx="2743200" cy="365125"/>
          </a:xfrm>
        </p:spPr>
        <p:txBody>
          <a:bodyPr/>
          <a:lstStyle/>
          <a:p>
            <a:r>
              <a:rPr lang="fr-FR" sz="1400" dirty="0">
                <a:solidFill>
                  <a:srgbClr val="1D6FB1"/>
                </a:solidFill>
              </a:rPr>
              <a:t>2</a:t>
            </a:r>
            <a:endParaRPr lang="en-US" sz="1400" dirty="0">
              <a:solidFill>
                <a:srgbClr val="1D6FB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7219" y="1075987"/>
            <a:ext cx="1074898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endParaRPr lang="fr-FR" sz="36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36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Overview</a:t>
            </a:r>
            <a:r>
              <a:rPr lang="fr-FR" sz="3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, state of </a:t>
            </a:r>
            <a:r>
              <a:rPr lang="fr-FR" sz="36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play</a:t>
            </a:r>
            <a:r>
              <a:rPr lang="fr-FR" sz="3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fr-FR" sz="36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next</a:t>
            </a:r>
            <a:r>
              <a:rPr lang="fr-FR" sz="3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sz="36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steps</a:t>
            </a:r>
            <a:endParaRPr lang="fr-FR" sz="3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fr-FR" sz="3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3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The </a:t>
            </a:r>
            <a:r>
              <a:rPr lang="fr-FR" sz="36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Luxembourgish</a:t>
            </a:r>
            <a:r>
              <a:rPr lang="fr-FR" sz="3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sz="36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approach</a:t>
            </a:r>
            <a:r>
              <a:rPr lang="fr-FR" sz="3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for </a:t>
            </a:r>
            <a:r>
              <a:rPr lang="fr-FR" sz="36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eIDAS</a:t>
            </a:r>
            <a:r>
              <a:rPr lang="fr-FR" sz="3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sz="36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deployment</a:t>
            </a:r>
            <a:endParaRPr lang="en-GB" sz="3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sz="36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sz="3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ZoneTexte 3"/>
          <p:cNvSpPr txBox="1"/>
          <p:nvPr/>
        </p:nvSpPr>
        <p:spPr>
          <a:xfrm>
            <a:off x="374200" y="214213"/>
            <a:ext cx="99477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dirty="0" smtClean="0">
                <a:solidFill>
                  <a:srgbClr val="1587D4"/>
                </a:solidFill>
                <a:latin typeface="+mj-lt"/>
              </a:rPr>
              <a:t>Agenda</a:t>
            </a:r>
            <a:endParaRPr lang="en-US" sz="5000" dirty="0">
              <a:solidFill>
                <a:srgbClr val="1587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642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8831" y="5181275"/>
            <a:ext cx="598929" cy="7903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85248" y="137160"/>
            <a:ext cx="2048256" cy="1399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35848" y="576520"/>
            <a:ext cx="1211238" cy="6728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7220" y="912937"/>
            <a:ext cx="9509760" cy="252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necteur droit 11"/>
          <p:cNvCxnSpPr/>
          <p:nvPr/>
        </p:nvCxnSpPr>
        <p:spPr>
          <a:xfrm>
            <a:off x="504967" y="968926"/>
            <a:ext cx="99506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798709" y="6386005"/>
            <a:ext cx="2743200" cy="365125"/>
          </a:xfrm>
        </p:spPr>
        <p:txBody>
          <a:bodyPr/>
          <a:lstStyle/>
          <a:p>
            <a:r>
              <a:rPr lang="en-US" sz="1400" dirty="0" smtClean="0">
                <a:solidFill>
                  <a:srgbClr val="1D6FB1"/>
                </a:solidFill>
              </a:rPr>
              <a:t>19</a:t>
            </a:r>
            <a:endParaRPr lang="en-US" sz="1400" dirty="0">
              <a:solidFill>
                <a:srgbClr val="1D6FB1"/>
              </a:solidFill>
            </a:endParaRPr>
          </a:p>
        </p:txBody>
      </p:sp>
      <p:sp>
        <p:nvSpPr>
          <p:cNvPr id="5" name="ZoneTexte 3"/>
          <p:cNvSpPr txBox="1"/>
          <p:nvPr/>
        </p:nvSpPr>
        <p:spPr>
          <a:xfrm>
            <a:off x="374200" y="214213"/>
            <a:ext cx="99477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dirty="0" err="1">
                <a:solidFill>
                  <a:srgbClr val="1587D4"/>
                </a:solidFill>
              </a:rPr>
              <a:t>Interoperability</a:t>
            </a:r>
            <a:r>
              <a:rPr lang="fr-FR" sz="5000" dirty="0">
                <a:solidFill>
                  <a:srgbClr val="1587D4"/>
                </a:solidFill>
              </a:rPr>
              <a:t> </a:t>
            </a:r>
            <a:r>
              <a:rPr lang="fr-FR" sz="5000" dirty="0" err="1" smtClean="0">
                <a:solidFill>
                  <a:srgbClr val="1587D4"/>
                </a:solidFill>
              </a:rPr>
              <a:t>framework</a:t>
            </a:r>
            <a:endParaRPr lang="en-US" sz="5000" dirty="0">
              <a:solidFill>
                <a:srgbClr val="1587D4"/>
              </a:solidFill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11733" y="2031363"/>
            <a:ext cx="675878" cy="95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43"/>
          <p:cNvSpPr txBox="1">
            <a:spLocks noChangeArrowheads="1"/>
          </p:cNvSpPr>
          <p:nvPr/>
        </p:nvSpPr>
        <p:spPr bwMode="auto">
          <a:xfrm>
            <a:off x="6524628" y="1174701"/>
            <a:ext cx="1646102" cy="632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265" tIns="38632" rIns="77265" bIns="38632">
            <a:spAutoFit/>
          </a:bodyPr>
          <a:lstStyle/>
          <a:p>
            <a:pPr algn="ctr" defTabSz="771525"/>
            <a:r>
              <a:rPr lang="en-US" b="1" dirty="0" err="1" smtClean="0">
                <a:solidFill>
                  <a:srgbClr val="000000"/>
                </a:solidFill>
                <a:cs typeface="Arial" charset="0"/>
              </a:rPr>
              <a:t>eIDAS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 </a:t>
            </a:r>
            <a:br>
              <a:rPr lang="en-US" b="1" dirty="0" smtClean="0">
                <a:solidFill>
                  <a:srgbClr val="000000"/>
                </a:solidFill>
                <a:cs typeface="Arial" charset="0"/>
              </a:rPr>
            </a:b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Proxy Service</a:t>
            </a:r>
            <a:endParaRPr lang="en-US" b="1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8251" y="5768518"/>
            <a:ext cx="445015" cy="2952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41" name="TextBox 143"/>
          <p:cNvSpPr txBox="1">
            <a:spLocks noChangeArrowheads="1"/>
          </p:cNvSpPr>
          <p:nvPr/>
        </p:nvSpPr>
        <p:spPr bwMode="auto">
          <a:xfrm>
            <a:off x="3838362" y="1240196"/>
            <a:ext cx="1366781" cy="632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265" tIns="38632" rIns="77265" bIns="38632">
            <a:spAutoFit/>
          </a:bodyPr>
          <a:lstStyle/>
          <a:p>
            <a:pPr algn="ctr" defTabSz="771525"/>
            <a:r>
              <a:rPr lang="en-US" b="1" dirty="0" err="1" smtClean="0">
                <a:solidFill>
                  <a:srgbClr val="000000"/>
                </a:solidFill>
                <a:cs typeface="Arial" charset="0"/>
              </a:rPr>
              <a:t>eIDAS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 Connector</a:t>
            </a:r>
            <a:endParaRPr lang="en-US" b="1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9892" y="2042571"/>
            <a:ext cx="675878" cy="95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53" descr="C:\Documents and Settings\antonio\Desktop\small_flag_of_germany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72030" y="2652053"/>
            <a:ext cx="431460" cy="27663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0930" y="2702844"/>
            <a:ext cx="445015" cy="2952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AutoShape 2" descr="Image result for pied piper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47925" y="2172656"/>
            <a:ext cx="860929" cy="705680"/>
          </a:xfrm>
          <a:prstGeom prst="rect">
            <a:avLst/>
          </a:prstGeom>
        </p:spPr>
      </p:pic>
      <p:pic>
        <p:nvPicPr>
          <p:cNvPr id="53" name="Picture 53" descr="C:\Documents and Settings\antonio\Desktop\small_flag_of_germany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07658" y="2794054"/>
            <a:ext cx="431460" cy="27663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0" name="TextBox 143"/>
          <p:cNvSpPr txBox="1">
            <a:spLocks noChangeArrowheads="1"/>
          </p:cNvSpPr>
          <p:nvPr/>
        </p:nvSpPr>
        <p:spPr bwMode="auto">
          <a:xfrm>
            <a:off x="820797" y="1249355"/>
            <a:ext cx="1366781" cy="632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265" tIns="38632" rIns="77265" bIns="38632">
            <a:spAutoFit/>
          </a:bodyPr>
          <a:lstStyle/>
          <a:p>
            <a:pPr algn="ctr" defTabSz="771525"/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Online </a:t>
            </a:r>
            <a:br>
              <a:rPr lang="en-US" b="1" dirty="0" smtClean="0">
                <a:solidFill>
                  <a:srgbClr val="000000"/>
                </a:solidFill>
                <a:cs typeface="Arial" charset="0"/>
              </a:rPr>
            </a:b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service</a:t>
            </a:r>
            <a:endParaRPr lang="en-US" b="1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21295" y="2025398"/>
            <a:ext cx="675878" cy="95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50492" y="2696879"/>
            <a:ext cx="445015" cy="2952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4" name="Picture 4" descr="http://www.clker.com/cliparts/i/D/E/7/A/J/database-symbol-hi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88674" y="2046649"/>
            <a:ext cx="562179" cy="6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http://www.clker.com/cliparts/i/D/E/7/A/J/database-symbol-hi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49798" y="2372157"/>
            <a:ext cx="562179" cy="6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http://www.clker.com/cliparts/i/D/E/7/A/J/database-symbol-hi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60061" y="2686457"/>
            <a:ext cx="562179" cy="6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143"/>
          <p:cNvSpPr txBox="1">
            <a:spLocks noChangeArrowheads="1"/>
          </p:cNvSpPr>
          <p:nvPr/>
        </p:nvSpPr>
        <p:spPr bwMode="auto">
          <a:xfrm>
            <a:off x="7889647" y="1075987"/>
            <a:ext cx="1670414" cy="90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265" tIns="38632" rIns="77265" bIns="38632">
            <a:spAutoFit/>
          </a:bodyPr>
          <a:lstStyle/>
          <a:p>
            <a:pPr algn="ctr" defTabSz="771525"/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Identity / Attribute provider</a:t>
            </a:r>
            <a:endParaRPr lang="en-US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99551" y="2022978"/>
            <a:ext cx="1089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RNRPP</a:t>
            </a:r>
            <a:endParaRPr lang="en-US" b="1" dirty="0"/>
          </a:p>
        </p:txBody>
      </p:sp>
      <p:sp>
        <p:nvSpPr>
          <p:cNvPr id="17" name="Left Arrow 16"/>
          <p:cNvSpPr/>
          <p:nvPr/>
        </p:nvSpPr>
        <p:spPr>
          <a:xfrm>
            <a:off x="7715156" y="2360290"/>
            <a:ext cx="445015" cy="3149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eft Arrow 38"/>
          <p:cNvSpPr/>
          <p:nvPr/>
        </p:nvSpPr>
        <p:spPr>
          <a:xfrm>
            <a:off x="4987271" y="2337093"/>
            <a:ext cx="1742245" cy="3149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Left Arrow 44"/>
          <p:cNvSpPr/>
          <p:nvPr/>
        </p:nvSpPr>
        <p:spPr>
          <a:xfrm>
            <a:off x="2101389" y="2360290"/>
            <a:ext cx="1742245" cy="3149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908854" y="3190240"/>
            <a:ext cx="2002746" cy="2133600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82145" y="3315058"/>
            <a:ext cx="1579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Access </a:t>
            </a:r>
            <a:r>
              <a:rPr lang="fr-FR" b="1" dirty="0" err="1" smtClean="0">
                <a:solidFill>
                  <a:srgbClr val="C00000"/>
                </a:solidFill>
              </a:rPr>
              <a:t>granted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9" name="Rectangular Callout 48"/>
          <p:cNvSpPr/>
          <p:nvPr/>
        </p:nvSpPr>
        <p:spPr>
          <a:xfrm>
            <a:off x="499120" y="3315058"/>
            <a:ext cx="973381" cy="646331"/>
          </a:xfrm>
          <a:prstGeom prst="wedgeRectCallout">
            <a:avLst>
              <a:gd name="adj1" fmla="val 36059"/>
              <a:gd name="adj2" fmla="val -93591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71769" y="197670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1369AC"/>
                </a:solidFill>
              </a:rPr>
              <a:t>data</a:t>
            </a:r>
            <a:endParaRPr lang="en-US" b="1" dirty="0">
              <a:solidFill>
                <a:srgbClr val="1369AC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86329" y="198405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1369AC"/>
                </a:solidFill>
              </a:rPr>
              <a:t>data</a:t>
            </a:r>
            <a:endParaRPr lang="en-US" b="1" dirty="0">
              <a:solidFill>
                <a:srgbClr val="1369AC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11232" y="198405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1369AC"/>
                </a:solidFill>
              </a:rPr>
              <a:t>data</a:t>
            </a:r>
            <a:endParaRPr lang="en-US" b="1" dirty="0">
              <a:solidFill>
                <a:srgbClr val="1369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801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9" grpId="0" animBg="1"/>
      <p:bldP spid="45" grpId="0" animBg="1"/>
      <p:bldP spid="48" grpId="0"/>
      <p:bldP spid="49" grpId="0" animBg="1"/>
      <p:bldP spid="4" grpId="0"/>
      <p:bldP spid="38" grpId="0"/>
      <p:bldP spid="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397" y="4513774"/>
            <a:ext cx="2916234" cy="586306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H="1" flipV="1">
            <a:off x="5631873" y="1249356"/>
            <a:ext cx="38351" cy="490206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9985248" y="137160"/>
            <a:ext cx="2048256" cy="1399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35848" y="576520"/>
            <a:ext cx="1211238" cy="6728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7220" y="912937"/>
            <a:ext cx="9509760" cy="252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necteur droit 11"/>
          <p:cNvCxnSpPr/>
          <p:nvPr/>
        </p:nvCxnSpPr>
        <p:spPr>
          <a:xfrm>
            <a:off x="504967" y="968926"/>
            <a:ext cx="99506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798709" y="6386005"/>
            <a:ext cx="2743200" cy="365125"/>
          </a:xfrm>
        </p:spPr>
        <p:txBody>
          <a:bodyPr/>
          <a:lstStyle/>
          <a:p>
            <a:r>
              <a:rPr lang="fr-FR" sz="1400" dirty="0" smtClean="0">
                <a:solidFill>
                  <a:srgbClr val="1D6FB1"/>
                </a:solidFill>
              </a:rPr>
              <a:t>20</a:t>
            </a:r>
            <a:endParaRPr lang="en-US" sz="1400" dirty="0">
              <a:solidFill>
                <a:srgbClr val="1D6FB1"/>
              </a:solidFill>
            </a:endParaRPr>
          </a:p>
        </p:txBody>
      </p:sp>
      <p:sp>
        <p:nvSpPr>
          <p:cNvPr id="5" name="ZoneTexte 3"/>
          <p:cNvSpPr txBox="1"/>
          <p:nvPr/>
        </p:nvSpPr>
        <p:spPr>
          <a:xfrm>
            <a:off x="374200" y="214213"/>
            <a:ext cx="99477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dirty="0" err="1">
                <a:solidFill>
                  <a:srgbClr val="1587D4"/>
                </a:solidFill>
              </a:rPr>
              <a:t>Interoperability</a:t>
            </a:r>
            <a:r>
              <a:rPr lang="fr-FR" sz="5000" dirty="0">
                <a:solidFill>
                  <a:srgbClr val="1587D4"/>
                </a:solidFill>
              </a:rPr>
              <a:t> </a:t>
            </a:r>
            <a:r>
              <a:rPr lang="fr-FR" sz="5000" dirty="0" err="1" smtClean="0">
                <a:solidFill>
                  <a:srgbClr val="1587D4"/>
                </a:solidFill>
              </a:rPr>
              <a:t>framework</a:t>
            </a:r>
            <a:endParaRPr lang="en-US" sz="5000" dirty="0">
              <a:solidFill>
                <a:srgbClr val="1587D4"/>
              </a:solidFill>
            </a:endParaRPr>
          </a:p>
        </p:txBody>
      </p:sp>
      <p:sp>
        <p:nvSpPr>
          <p:cNvPr id="16" name="TextBox 143"/>
          <p:cNvSpPr txBox="1">
            <a:spLocks noChangeArrowheads="1"/>
          </p:cNvSpPr>
          <p:nvPr/>
        </p:nvSpPr>
        <p:spPr bwMode="auto">
          <a:xfrm>
            <a:off x="3024502" y="1407967"/>
            <a:ext cx="2487360" cy="115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265" tIns="38632" rIns="77265" bIns="38632">
            <a:spAutoFit/>
          </a:bodyPr>
          <a:lstStyle/>
          <a:p>
            <a:pPr defTabSz="771525"/>
            <a:r>
              <a:rPr lang="en-US" sz="1400" b="1" dirty="0" smtClean="0">
                <a:solidFill>
                  <a:srgbClr val="000000"/>
                </a:solidFill>
                <a:cs typeface="Arial" charset="0"/>
              </a:rPr>
              <a:t>Deployment:</a:t>
            </a:r>
          </a:p>
          <a:p>
            <a:pPr marL="285750" indent="-285750" defTabSz="771525">
              <a:buFont typeface="Arial" panose="020B0604020202020204" pitchFamily="34" charset="0"/>
              <a:buChar char="•"/>
            </a:pPr>
            <a:r>
              <a:rPr lang="en-US" sz="1400" b="1" dirty="0" err="1" smtClean="0">
                <a:solidFill>
                  <a:srgbClr val="000000"/>
                </a:solidFill>
                <a:cs typeface="Arial" charset="0"/>
              </a:rPr>
              <a:t>eIDAS</a:t>
            </a:r>
            <a:r>
              <a:rPr lang="en-US" sz="1400" b="1" dirty="0" smtClean="0">
                <a:solidFill>
                  <a:srgbClr val="000000"/>
                </a:solidFill>
                <a:cs typeface="Arial" charset="0"/>
              </a:rPr>
              <a:t> LU Proxy Service</a:t>
            </a:r>
          </a:p>
          <a:p>
            <a:pPr marL="285750" indent="-285750" defTabSz="771525">
              <a:buFont typeface="Arial" panose="020B0604020202020204" pitchFamily="34" charset="0"/>
              <a:buChar char="•"/>
            </a:pPr>
            <a:r>
              <a:rPr lang="fr-FR" sz="1400" b="1" dirty="0" err="1" smtClean="0">
                <a:solidFill>
                  <a:srgbClr val="000000"/>
                </a:solidFill>
                <a:cs typeface="Arial" charset="0"/>
              </a:rPr>
              <a:t>eIDAS</a:t>
            </a:r>
            <a:r>
              <a:rPr lang="fr-FR" sz="1400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cs typeface="Arial" charset="0"/>
              </a:rPr>
              <a:t>LU </a:t>
            </a:r>
            <a:r>
              <a:rPr lang="fr-FR" sz="1400" b="1" dirty="0" err="1" smtClean="0">
                <a:solidFill>
                  <a:srgbClr val="000000"/>
                </a:solidFill>
                <a:cs typeface="Arial" charset="0"/>
              </a:rPr>
              <a:t>Connector</a:t>
            </a:r>
            <a:endParaRPr lang="fr-FR" sz="1400" b="1" dirty="0" smtClean="0">
              <a:solidFill>
                <a:srgbClr val="000000"/>
              </a:solidFill>
              <a:cs typeface="Arial" charset="0"/>
            </a:endParaRPr>
          </a:p>
          <a:p>
            <a:pPr marL="285750" indent="-285750" defTabSz="771525">
              <a:buFont typeface="Arial" panose="020B0604020202020204" pitchFamily="34" charset="0"/>
              <a:buChar char="•"/>
            </a:pPr>
            <a:r>
              <a:rPr lang="fr-FR" sz="1400" b="1" dirty="0" err="1" smtClean="0">
                <a:solidFill>
                  <a:srgbClr val="000000"/>
                </a:solidFill>
                <a:cs typeface="Arial" charset="0"/>
              </a:rPr>
              <a:t>IdP</a:t>
            </a:r>
            <a:r>
              <a:rPr lang="fr-FR" sz="1400" b="1" dirty="0" smtClean="0">
                <a:solidFill>
                  <a:srgbClr val="000000"/>
                </a:solidFill>
                <a:cs typeface="Arial" charset="0"/>
              </a:rPr>
              <a:t>/</a:t>
            </a:r>
            <a:r>
              <a:rPr lang="fr-FR" sz="1400" b="1" dirty="0" err="1" smtClean="0">
                <a:solidFill>
                  <a:srgbClr val="000000"/>
                </a:solidFill>
                <a:cs typeface="Arial" charset="0"/>
              </a:rPr>
              <a:t>DBs</a:t>
            </a:r>
            <a:r>
              <a:rPr lang="fr-FR" sz="1400" b="1" dirty="0" smtClean="0">
                <a:solidFill>
                  <a:srgbClr val="000000"/>
                </a:solidFill>
                <a:cs typeface="Arial" charset="0"/>
              </a:rPr>
              <a:t> connexions</a:t>
            </a:r>
          </a:p>
          <a:p>
            <a:pPr marL="285750" indent="-285750" defTabSz="771525">
              <a:buFont typeface="Arial" panose="020B0604020202020204" pitchFamily="34" charset="0"/>
              <a:buChar char="•"/>
            </a:pPr>
            <a:r>
              <a:rPr lang="fr-FR" sz="1400" b="1" dirty="0" err="1" smtClean="0">
                <a:solidFill>
                  <a:srgbClr val="000000"/>
                </a:solidFill>
                <a:cs typeface="Arial" charset="0"/>
              </a:rPr>
              <a:t>LuxTrust</a:t>
            </a:r>
            <a:r>
              <a:rPr lang="fr-FR" sz="1400" b="1" dirty="0" smtClean="0">
                <a:solidFill>
                  <a:srgbClr val="000000"/>
                </a:solidFill>
                <a:cs typeface="Arial" charset="0"/>
              </a:rPr>
              <a:t> support</a:t>
            </a: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AutoShape 2" descr="Image result for pied piper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59928" y="1667706"/>
            <a:ext cx="447153" cy="632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6260" y="2091746"/>
            <a:ext cx="360276" cy="2390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4" name="Picture 4" descr="http://www.clker.com/cliparts/i/D/E/7/A/J/database-symbol-h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7204" y="1570960"/>
            <a:ext cx="385380" cy="43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http://www.clker.com/cliparts/i/D/E/7/A/J/database-symbol-h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6748" y="1770130"/>
            <a:ext cx="385380" cy="43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http://www.clker.com/cliparts/i/D/E/7/A/J/database-symbol-h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4262" y="1997626"/>
            <a:ext cx="385380" cy="43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7441" y="5709701"/>
            <a:ext cx="1233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1587D4"/>
                </a:solidFill>
              </a:rPr>
              <a:t>2016</a:t>
            </a:r>
            <a:endParaRPr lang="en-US" sz="1400" dirty="0">
              <a:solidFill>
                <a:srgbClr val="1587D4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752911" y="5408771"/>
            <a:ext cx="9200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Q1          Q2          Q3          </a:t>
            </a:r>
            <a:r>
              <a:rPr lang="fr-FR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Q4          </a:t>
            </a:r>
            <a:r>
              <a:rPr lang="fr-FR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Q1          Q2          </a:t>
            </a:r>
            <a:r>
              <a:rPr lang="fr-FR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Q3          Q4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178561" y="5248559"/>
            <a:ext cx="9172808" cy="339634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7053634" y="5709700"/>
            <a:ext cx="1233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1587D4"/>
                </a:solidFill>
              </a:rPr>
              <a:t>2017</a:t>
            </a:r>
            <a:endParaRPr lang="en-US" sz="1400" dirty="0">
              <a:solidFill>
                <a:srgbClr val="1587D4"/>
              </a:solidFill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3692" y="2934083"/>
            <a:ext cx="833064" cy="521009"/>
          </a:xfrm>
          <a:prstGeom prst="rect">
            <a:avLst/>
          </a:prstGeom>
          <a:effectLst>
            <a:outerShdw blurRad="38100" dist="25400" dir="5400000" algn="ctr" rotWithShape="0">
              <a:srgbClr val="000000">
                <a:alpha val="38000"/>
              </a:srgbClr>
            </a:outerShdw>
          </a:effectLst>
        </p:spPr>
      </p:pic>
      <p:sp>
        <p:nvSpPr>
          <p:cNvPr id="55" name="TextBox 143"/>
          <p:cNvSpPr txBox="1">
            <a:spLocks noChangeArrowheads="1"/>
          </p:cNvSpPr>
          <p:nvPr/>
        </p:nvSpPr>
        <p:spPr bwMode="auto">
          <a:xfrm>
            <a:off x="6123631" y="2934083"/>
            <a:ext cx="1106648" cy="50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265" tIns="38632" rIns="77265" bIns="38632">
            <a:spAutoFit/>
          </a:bodyPr>
          <a:lstStyle/>
          <a:p>
            <a:pPr defTabSz="771525"/>
            <a:r>
              <a:rPr lang="en-US" sz="1400" b="1" dirty="0" smtClean="0">
                <a:solidFill>
                  <a:srgbClr val="000000"/>
                </a:solidFill>
                <a:cs typeface="Arial" charset="0"/>
              </a:rPr>
              <a:t>Notification: LU </a:t>
            </a:r>
            <a:r>
              <a:rPr lang="en-US" sz="1400" b="1" dirty="0" err="1" smtClean="0">
                <a:solidFill>
                  <a:srgbClr val="000000"/>
                </a:solidFill>
                <a:cs typeface="Arial" charset="0"/>
              </a:rPr>
              <a:t>eID</a:t>
            </a:r>
            <a:r>
              <a:rPr lang="en-US" sz="1400" b="1" dirty="0" smtClean="0">
                <a:solidFill>
                  <a:srgbClr val="000000"/>
                </a:solidFill>
                <a:cs typeface="Arial" charset="0"/>
              </a:rPr>
              <a:t> card</a:t>
            </a: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flipH="1" flipV="1">
            <a:off x="9795164" y="1277065"/>
            <a:ext cx="38351" cy="490206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 flipV="1">
            <a:off x="1482438" y="1245892"/>
            <a:ext cx="38351" cy="490206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43"/>
          <p:cNvSpPr txBox="1">
            <a:spLocks noChangeArrowheads="1"/>
          </p:cNvSpPr>
          <p:nvPr/>
        </p:nvSpPr>
        <p:spPr bwMode="auto">
          <a:xfrm>
            <a:off x="7981220" y="3954881"/>
            <a:ext cx="1682910" cy="50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265" tIns="38632" rIns="77265" bIns="38632">
            <a:spAutoFit/>
          </a:bodyPr>
          <a:lstStyle/>
          <a:p>
            <a:pPr defTabSz="771525"/>
            <a:r>
              <a:rPr lang="en-US" sz="1400" b="1" dirty="0" smtClean="0">
                <a:solidFill>
                  <a:srgbClr val="000000"/>
                </a:solidFill>
                <a:cs typeface="Arial" charset="0"/>
              </a:rPr>
              <a:t>Notification: </a:t>
            </a:r>
            <a:br>
              <a:rPr lang="en-US" sz="1400" b="1" dirty="0" smtClean="0">
                <a:solidFill>
                  <a:srgbClr val="000000"/>
                </a:solidFill>
                <a:cs typeface="Arial" charset="0"/>
              </a:rPr>
            </a:br>
            <a:r>
              <a:rPr lang="en-US" sz="1400" b="1" dirty="0" smtClean="0">
                <a:solidFill>
                  <a:srgbClr val="000000"/>
                </a:solidFill>
                <a:cs typeface="Arial" charset="0"/>
              </a:rPr>
              <a:t>Some </a:t>
            </a:r>
            <a:r>
              <a:rPr lang="en-US" sz="1400" b="1" dirty="0" err="1" smtClean="0">
                <a:solidFill>
                  <a:srgbClr val="000000"/>
                </a:solidFill>
                <a:cs typeface="Arial" charset="0"/>
              </a:rPr>
              <a:t>LuxTrust</a:t>
            </a:r>
            <a:r>
              <a:rPr lang="en-US" sz="1400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cs typeface="Arial" charset="0"/>
              </a:rPr>
              <a:t>eIDs</a:t>
            </a: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358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85248" y="137160"/>
            <a:ext cx="2048256" cy="1399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35848" y="576520"/>
            <a:ext cx="1211238" cy="6728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7220" y="912937"/>
            <a:ext cx="9509760" cy="252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necteur droit 11"/>
          <p:cNvCxnSpPr/>
          <p:nvPr/>
        </p:nvCxnSpPr>
        <p:spPr>
          <a:xfrm>
            <a:off x="504967" y="968926"/>
            <a:ext cx="99506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797912" y="6386005"/>
            <a:ext cx="2743200" cy="365125"/>
          </a:xfrm>
        </p:spPr>
        <p:txBody>
          <a:bodyPr/>
          <a:lstStyle/>
          <a:p>
            <a:r>
              <a:rPr lang="en-US" sz="1400" dirty="0" smtClean="0">
                <a:solidFill>
                  <a:srgbClr val="1D6FB1"/>
                </a:solidFill>
              </a:rPr>
              <a:t>21</a:t>
            </a:r>
            <a:endParaRPr lang="en-US" sz="1400" dirty="0">
              <a:solidFill>
                <a:srgbClr val="1D6FB1"/>
              </a:solidFill>
            </a:endParaRPr>
          </a:p>
        </p:txBody>
      </p:sp>
      <p:sp>
        <p:nvSpPr>
          <p:cNvPr id="5" name="ZoneTexte 3"/>
          <p:cNvSpPr txBox="1"/>
          <p:nvPr/>
        </p:nvSpPr>
        <p:spPr>
          <a:xfrm>
            <a:off x="374200" y="214213"/>
            <a:ext cx="99477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dirty="0" err="1" smtClean="0">
                <a:solidFill>
                  <a:srgbClr val="1587D4"/>
                </a:solidFill>
                <a:latin typeface="+mj-lt"/>
              </a:rPr>
              <a:t>Thank</a:t>
            </a:r>
            <a:r>
              <a:rPr lang="fr-FR" sz="5000" dirty="0" smtClean="0">
                <a:solidFill>
                  <a:srgbClr val="1587D4"/>
                </a:solidFill>
                <a:latin typeface="+mj-lt"/>
              </a:rPr>
              <a:t> </a:t>
            </a:r>
            <a:r>
              <a:rPr lang="fr-FR" sz="5000" dirty="0" err="1" smtClean="0">
                <a:solidFill>
                  <a:srgbClr val="1587D4"/>
                </a:solidFill>
                <a:latin typeface="+mj-lt"/>
              </a:rPr>
              <a:t>you</a:t>
            </a:r>
            <a:endParaRPr lang="en-US" sz="5000" dirty="0">
              <a:solidFill>
                <a:srgbClr val="1587D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37560" y="2852602"/>
            <a:ext cx="6201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err="1" smtClean="0">
                <a:solidFill>
                  <a:srgbClr val="1D6FB1"/>
                </a:solidFill>
              </a:rPr>
              <a:t>Any</a:t>
            </a:r>
            <a:r>
              <a:rPr lang="fr-FR" sz="5400" dirty="0" smtClean="0">
                <a:solidFill>
                  <a:srgbClr val="1D6FB1"/>
                </a:solidFill>
              </a:rPr>
              <a:t> question ?</a:t>
            </a:r>
            <a:endParaRPr lang="en-US" sz="5400" dirty="0">
              <a:solidFill>
                <a:srgbClr val="1D6F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229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85248" y="137160"/>
            <a:ext cx="2048256" cy="1399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35848" y="576520"/>
            <a:ext cx="1211238" cy="6728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7220" y="912937"/>
            <a:ext cx="9509760" cy="252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necteur droit 11"/>
          <p:cNvCxnSpPr/>
          <p:nvPr/>
        </p:nvCxnSpPr>
        <p:spPr>
          <a:xfrm>
            <a:off x="504967" y="968926"/>
            <a:ext cx="99506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766810" y="6386005"/>
            <a:ext cx="2743200" cy="365125"/>
          </a:xfrm>
        </p:spPr>
        <p:txBody>
          <a:bodyPr/>
          <a:lstStyle/>
          <a:p>
            <a:r>
              <a:rPr lang="fr-FR" sz="1400" dirty="0">
                <a:solidFill>
                  <a:srgbClr val="1D6FB1"/>
                </a:solidFill>
              </a:rPr>
              <a:t>2</a:t>
            </a:r>
            <a:endParaRPr lang="en-US" sz="1400" dirty="0">
              <a:solidFill>
                <a:srgbClr val="1D6FB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7219" y="1075987"/>
            <a:ext cx="1074898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endParaRPr lang="fr-FR" sz="36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36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Overview</a:t>
            </a:r>
            <a:r>
              <a:rPr lang="fr-FR" sz="36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, state of </a:t>
            </a:r>
            <a:r>
              <a:rPr lang="fr-FR" sz="36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play</a:t>
            </a:r>
            <a:r>
              <a:rPr lang="fr-FR" sz="36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, </a:t>
            </a:r>
            <a:r>
              <a:rPr lang="fr-FR" sz="36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next</a:t>
            </a:r>
            <a:r>
              <a:rPr lang="fr-FR" sz="36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lang="fr-FR" sz="36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steps</a:t>
            </a:r>
            <a:endParaRPr lang="fr-FR" sz="3600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fr-FR" sz="3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3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The </a:t>
            </a:r>
            <a:r>
              <a:rPr lang="fr-FR" sz="36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Luxembourgish</a:t>
            </a:r>
            <a:r>
              <a:rPr lang="fr-FR" sz="3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sz="36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approach</a:t>
            </a:r>
            <a:r>
              <a:rPr lang="fr-FR" sz="3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for </a:t>
            </a:r>
            <a:r>
              <a:rPr lang="fr-FR" sz="36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eIDAS</a:t>
            </a:r>
            <a:r>
              <a:rPr lang="fr-FR" sz="3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sz="36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deployment</a:t>
            </a:r>
            <a:endParaRPr lang="en-GB" sz="3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sz="36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sz="3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ZoneTexte 3"/>
          <p:cNvSpPr txBox="1"/>
          <p:nvPr/>
        </p:nvSpPr>
        <p:spPr>
          <a:xfrm>
            <a:off x="374200" y="214213"/>
            <a:ext cx="99477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dirty="0" smtClean="0">
                <a:solidFill>
                  <a:srgbClr val="1587D4"/>
                </a:solidFill>
                <a:latin typeface="+mj-lt"/>
              </a:rPr>
              <a:t>Agenda</a:t>
            </a:r>
            <a:endParaRPr lang="en-US" sz="5000" dirty="0">
              <a:solidFill>
                <a:srgbClr val="1587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225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374200" y="214213"/>
            <a:ext cx="99477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dirty="0" err="1" smtClean="0">
                <a:solidFill>
                  <a:srgbClr val="1587D4"/>
                </a:solidFill>
                <a:latin typeface="+mj-lt"/>
              </a:rPr>
              <a:t>Before</a:t>
            </a:r>
            <a:r>
              <a:rPr lang="fr-FR" sz="5000" dirty="0" smtClean="0">
                <a:solidFill>
                  <a:srgbClr val="1587D4"/>
                </a:solidFill>
                <a:latin typeface="+mj-lt"/>
              </a:rPr>
              <a:t> </a:t>
            </a:r>
            <a:r>
              <a:rPr lang="fr-FR" sz="5000" dirty="0" err="1" smtClean="0">
                <a:solidFill>
                  <a:srgbClr val="1587D4"/>
                </a:solidFill>
                <a:latin typeface="+mj-lt"/>
              </a:rPr>
              <a:t>eIDAS</a:t>
            </a:r>
            <a:r>
              <a:rPr lang="fr-FR" sz="5000" dirty="0" smtClean="0">
                <a:solidFill>
                  <a:srgbClr val="1587D4"/>
                </a:solidFill>
                <a:latin typeface="+mj-lt"/>
              </a:rPr>
              <a:t>…</a:t>
            </a:r>
            <a:endParaRPr lang="en-US" sz="5000" dirty="0">
              <a:solidFill>
                <a:srgbClr val="1587D4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85248" y="137160"/>
            <a:ext cx="2048256" cy="1399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35848" y="576520"/>
            <a:ext cx="1211238" cy="6728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7220" y="912937"/>
            <a:ext cx="9509760" cy="252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necteur droit 11"/>
          <p:cNvCxnSpPr/>
          <p:nvPr/>
        </p:nvCxnSpPr>
        <p:spPr>
          <a:xfrm>
            <a:off x="504967" y="968926"/>
            <a:ext cx="99506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766810" y="6386005"/>
            <a:ext cx="2743200" cy="365125"/>
          </a:xfrm>
        </p:spPr>
        <p:txBody>
          <a:bodyPr/>
          <a:lstStyle/>
          <a:p>
            <a:r>
              <a:rPr lang="fr-FR" sz="1400" dirty="0" smtClean="0">
                <a:solidFill>
                  <a:srgbClr val="1D6FB1"/>
                </a:solidFill>
              </a:rPr>
              <a:t>3</a:t>
            </a:r>
            <a:endParaRPr lang="en-US" sz="1400" dirty="0">
              <a:solidFill>
                <a:srgbClr val="1D6FB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7220" y="1075987"/>
            <a:ext cx="9704758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alibri" panose="020F0502020204030204" pitchFamily="34" charset="0"/>
              </a:rPr>
              <a:t>Electronic signatures </a:t>
            </a:r>
            <a:r>
              <a:rPr lang="en-GB" sz="1600" dirty="0" smtClean="0">
                <a:latin typeface="Calibri" panose="020F0502020204030204" pitchFamily="34" charset="0"/>
              </a:rPr>
              <a:t>(</a:t>
            </a:r>
            <a:r>
              <a:rPr lang="fr-FR" sz="1600" dirty="0" err="1" smtClean="0">
                <a:latin typeface="Calibri" panose="020F0502020204030204" pitchFamily="34" charset="0"/>
              </a:rPr>
              <a:t>eSignature</a:t>
            </a:r>
            <a:r>
              <a:rPr lang="fr-FR" sz="1600" dirty="0" smtClean="0">
                <a:latin typeface="Calibri" panose="020F0502020204030204" pitchFamily="34" charset="0"/>
              </a:rPr>
              <a:t> </a:t>
            </a:r>
            <a:r>
              <a:rPr lang="fr-FR" sz="1600" dirty="0">
                <a:latin typeface="Calibri" panose="020F0502020204030204" pitchFamily="34" charset="0"/>
              </a:rPr>
              <a:t>Directive (1999), Services Directive (2006))</a:t>
            </a:r>
            <a:endParaRPr lang="en-GB" sz="1600" dirty="0">
              <a:latin typeface="Calibri" panose="020F050202020403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sz="700" dirty="0">
              <a:latin typeface="Calibri" panose="020F0502020204030204" pitchFamily="34" charset="0"/>
            </a:endParaRPr>
          </a:p>
          <a:p>
            <a:pPr marL="0" lvl="1" indent="361950"/>
            <a:r>
              <a:rPr lang="en-GB" sz="2400" dirty="0" smtClean="0">
                <a:latin typeface="Calibri" panose="020F0502020204030204" pitchFamily="34" charset="0"/>
              </a:rPr>
              <a:t>However:</a:t>
            </a:r>
          </a:p>
          <a:p>
            <a:pPr marL="800100" lvl="3" indent="-342900">
              <a:buFont typeface="Calibri" panose="020F0502020204030204" pitchFamily="34" charset="0"/>
              <a:buChar char="‐"/>
            </a:pPr>
            <a:r>
              <a:rPr lang="en-GB" sz="2000" dirty="0" smtClean="0">
                <a:latin typeface="Calibri" panose="020F0502020204030204" pitchFamily="34" charset="0"/>
              </a:rPr>
              <a:t>Different interpretations of SSCDs</a:t>
            </a:r>
            <a:endParaRPr lang="en-GB" sz="1600" dirty="0">
              <a:latin typeface="Calibri" panose="020F0502020204030204" pitchFamily="34" charset="0"/>
            </a:endParaRPr>
          </a:p>
          <a:p>
            <a:pPr marL="800100" lvl="3" indent="-342900">
              <a:buFont typeface="Calibri" panose="020F0502020204030204" pitchFamily="34" charset="0"/>
              <a:buChar char="‐"/>
            </a:pPr>
            <a:r>
              <a:rPr lang="en-GB" sz="2000" dirty="0" smtClean="0">
                <a:latin typeface="Calibri" panose="020F0502020204030204" pitchFamily="34" charset="0"/>
              </a:rPr>
              <a:t>“Appropriate</a:t>
            </a:r>
            <a:r>
              <a:rPr lang="en-GB" sz="2000" dirty="0">
                <a:latin typeface="Calibri" panose="020F0502020204030204" pitchFamily="34" charset="0"/>
              </a:rPr>
              <a:t>” </a:t>
            </a:r>
            <a:r>
              <a:rPr lang="en-GB" sz="2000" dirty="0" smtClean="0">
                <a:latin typeface="Calibri" panose="020F0502020204030204" pitchFamily="34" charset="0"/>
              </a:rPr>
              <a:t>supervision of TSPs</a:t>
            </a:r>
            <a:endParaRPr lang="en-GB" sz="2000" dirty="0">
              <a:latin typeface="Calibri" panose="020F0502020204030204" pitchFamily="34" charset="0"/>
            </a:endParaRPr>
          </a:p>
          <a:p>
            <a:pPr marL="800100" lvl="3" indent="-342900">
              <a:buFont typeface="Calibri" panose="020F0502020204030204" pitchFamily="34" charset="0"/>
              <a:buChar char="‐"/>
            </a:pPr>
            <a:r>
              <a:rPr lang="en-GB" sz="2000" dirty="0" smtClean="0">
                <a:latin typeface="Calibri" panose="020F0502020204030204" pitchFamily="34" charset="0"/>
              </a:rPr>
              <a:t>No distinction between natural and legal persons</a:t>
            </a:r>
          </a:p>
          <a:p>
            <a:pPr marL="800100" lvl="3" indent="-342900">
              <a:buFont typeface="Calibri" panose="020F0502020204030204" pitchFamily="34" charset="0"/>
              <a:buChar char="‐"/>
            </a:pPr>
            <a:r>
              <a:rPr lang="en-GB" sz="2000" dirty="0" smtClean="0">
                <a:latin typeface="Calibri" panose="020F0502020204030204" pitchFamily="34" charset="0"/>
              </a:rPr>
              <a:t>Outdated technical standards</a:t>
            </a:r>
            <a:endParaRPr lang="en-GB" sz="1400" dirty="0" smtClean="0">
              <a:latin typeface="Calibri" panose="020F050202020403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sz="1400" dirty="0" smtClean="0">
              <a:latin typeface="Calibri" panose="020F050202020403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Authentication ? 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T</a:t>
            </a:r>
            <a:r>
              <a:rPr lang="en-GB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echnical </a:t>
            </a:r>
            <a:r>
              <a:rPr lang="en-GB" sz="16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PoCs</a:t>
            </a:r>
            <a:r>
              <a:rPr lang="en-GB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(STORK, …) and many national solutions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Other Trust Services ?</a:t>
            </a:r>
          </a:p>
          <a:p>
            <a:pPr marL="457200" lvl="2" indent="-93663"/>
            <a:r>
              <a:rPr lang="en-GB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No legal basis</a:t>
            </a:r>
            <a:endParaRPr lang="en-GB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sz="1400" dirty="0" smtClean="0">
              <a:latin typeface="Calibri" panose="020F050202020403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sz="1400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0299122">
            <a:off x="8253277" y="2552983"/>
            <a:ext cx="31199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TOO SMALL</a:t>
            </a:r>
          </a:p>
          <a:p>
            <a:r>
              <a:rPr lang="fr-FR" sz="3200" b="1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TOO WEAK</a:t>
            </a:r>
          </a:p>
          <a:p>
            <a:r>
              <a:rPr lang="fr-FR" sz="3200" b="1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TOO OLD</a:t>
            </a:r>
            <a:endParaRPr lang="en-US" sz="3200" b="1" dirty="0">
              <a:solidFill>
                <a:srgbClr val="C0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 rot="20326461">
            <a:off x="8168311" y="2666145"/>
            <a:ext cx="2410322" cy="1689226"/>
          </a:xfrm>
          <a:prstGeom prst="roundRect">
            <a:avLst/>
          </a:prstGeom>
          <a:noFill/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03366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952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85248" y="137160"/>
            <a:ext cx="2048256" cy="1399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35848" y="576520"/>
            <a:ext cx="1211238" cy="6728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7220" y="912937"/>
            <a:ext cx="9509760" cy="252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necteur droit 11"/>
          <p:cNvCxnSpPr/>
          <p:nvPr/>
        </p:nvCxnSpPr>
        <p:spPr>
          <a:xfrm>
            <a:off x="504967" y="968926"/>
            <a:ext cx="99506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766810" y="6386005"/>
            <a:ext cx="2743200" cy="365125"/>
          </a:xfrm>
        </p:spPr>
        <p:txBody>
          <a:bodyPr/>
          <a:lstStyle/>
          <a:p>
            <a:r>
              <a:rPr lang="fr-FR" sz="1400" dirty="0" smtClean="0">
                <a:solidFill>
                  <a:srgbClr val="1D6FB1"/>
                </a:solidFill>
              </a:rPr>
              <a:t>4</a:t>
            </a:r>
            <a:endParaRPr lang="en-US" sz="1400" dirty="0">
              <a:solidFill>
                <a:srgbClr val="1D6FB1"/>
              </a:solidFill>
            </a:endParaRPr>
          </a:p>
        </p:txBody>
      </p:sp>
      <p:sp>
        <p:nvSpPr>
          <p:cNvPr id="5" name="ZoneTexte 3"/>
          <p:cNvSpPr txBox="1"/>
          <p:nvPr/>
        </p:nvSpPr>
        <p:spPr>
          <a:xfrm>
            <a:off x="374200" y="214213"/>
            <a:ext cx="99477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dirty="0" smtClean="0">
                <a:solidFill>
                  <a:srgbClr val="1587D4"/>
                </a:solidFill>
                <a:latin typeface="+mj-lt"/>
              </a:rPr>
              <a:t>The </a:t>
            </a:r>
            <a:r>
              <a:rPr lang="fr-FR" sz="5000" dirty="0" err="1" smtClean="0">
                <a:solidFill>
                  <a:srgbClr val="1587D4"/>
                </a:solidFill>
                <a:latin typeface="+mj-lt"/>
              </a:rPr>
              <a:t>eIDAS</a:t>
            </a:r>
            <a:r>
              <a:rPr lang="fr-FR" sz="5000" dirty="0" smtClean="0">
                <a:solidFill>
                  <a:srgbClr val="1587D4"/>
                </a:solidFill>
                <a:latin typeface="+mj-lt"/>
              </a:rPr>
              <a:t> </a:t>
            </a:r>
            <a:r>
              <a:rPr lang="fr-FR" sz="5000" dirty="0" err="1" smtClean="0">
                <a:solidFill>
                  <a:srgbClr val="1587D4"/>
                </a:solidFill>
                <a:latin typeface="+mj-lt"/>
              </a:rPr>
              <a:t>regulation</a:t>
            </a:r>
            <a:endParaRPr lang="en-US" sz="5000" dirty="0">
              <a:solidFill>
                <a:srgbClr val="1587D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3464" y="2367958"/>
            <a:ext cx="233158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latin typeface="Calibri" panose="020F0502020204030204" pitchFamily="34" charset="0"/>
            </a:endParaRPr>
          </a:p>
          <a:p>
            <a:r>
              <a:rPr lang="en-GB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Too small	</a:t>
            </a:r>
          </a:p>
          <a:p>
            <a:endParaRPr lang="en-GB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r>
              <a:rPr lang="en-GB" sz="2800" dirty="0">
                <a:solidFill>
                  <a:srgbClr val="C00000"/>
                </a:solidFill>
                <a:latin typeface="Calibri" panose="020F0502020204030204" pitchFamily="34" charset="0"/>
              </a:rPr>
              <a:t>Too </a:t>
            </a:r>
            <a:r>
              <a:rPr lang="en-GB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Weak	</a:t>
            </a:r>
          </a:p>
          <a:p>
            <a:endParaRPr lang="en-GB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r>
              <a:rPr lang="fr-FR" sz="280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Too</a:t>
            </a:r>
            <a:r>
              <a:rPr lang="fr-FR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fr-FR" sz="280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old</a:t>
            </a:r>
            <a:r>
              <a:rPr lang="fr-FR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	</a:t>
            </a:r>
            <a:endParaRPr lang="fr-FR" sz="2400" dirty="0" smtClean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4200" y="1024916"/>
            <a:ext cx="910218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2663" lvl="0" indent="-982663" algn="just"/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</a:rPr>
              <a:t>Goal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</a:rPr>
              <a:t>: strengthen EU Single Market by boosting trust and convenience in secure and seamless cross-border electronic transactions.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53264" y="2767786"/>
            <a:ext cx="8986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→ </a:t>
            </a:r>
            <a:r>
              <a:rPr lang="en-GB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  Larger scope 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to cover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</a:rPr>
              <a:t>eID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 and </a:t>
            </a:r>
            <a:r>
              <a:rPr lang="fr-FR" sz="2400" dirty="0">
                <a:solidFill>
                  <a:prstClr val="black"/>
                </a:solidFill>
                <a:latin typeface="Calibri" panose="020F0502020204030204" pitchFamily="34" charset="0"/>
              </a:rPr>
              <a:t>all relevant trust </a:t>
            </a:r>
            <a:r>
              <a:rPr lang="fr-FR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services</a:t>
            </a:r>
            <a:endParaRPr lang="fr-FR" sz="2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3264" y="3754501"/>
            <a:ext cx="9429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→ </a:t>
            </a:r>
            <a:r>
              <a:rPr lang="en-GB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  Regulation 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directly enforceable in all </a:t>
            </a:r>
            <a:r>
              <a:rPr lang="en-GB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MS</a:t>
            </a:r>
            <a:endParaRPr lang="en-GB" sz="2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0"/>
            <a:r>
              <a:rPr lang="en-GB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→    </a:t>
            </a:r>
            <a:r>
              <a:rPr lang="fr-FR" sz="24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Some</a:t>
            </a:r>
            <a:r>
              <a:rPr lang="fr-FR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fr-FR" sz="24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eSig</a:t>
            </a:r>
            <a:r>
              <a:rPr lang="fr-FR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"gray </a:t>
            </a:r>
            <a:r>
              <a:rPr lang="fr-FR" sz="2400" dirty="0">
                <a:solidFill>
                  <a:prstClr val="black"/>
                </a:solidFill>
                <a:latin typeface="Calibri" panose="020F0502020204030204" pitchFamily="34" charset="0"/>
              </a:rPr>
              <a:t>areas" have been </a:t>
            </a:r>
            <a:r>
              <a:rPr lang="fr-FR" sz="2400" dirty="0" err="1">
                <a:solidFill>
                  <a:prstClr val="black"/>
                </a:solidFill>
                <a:latin typeface="Calibri" panose="020F0502020204030204" pitchFamily="34" charset="0"/>
              </a:rPr>
              <a:t>clarified</a:t>
            </a:r>
            <a:r>
              <a:rPr lang="fr-FR" sz="24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fr-FR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(Supervision, </a:t>
            </a:r>
            <a:r>
              <a:rPr lang="fr-FR" sz="2400" dirty="0">
                <a:solidFill>
                  <a:prstClr val="black"/>
                </a:solidFill>
                <a:latin typeface="Calibri" panose="020F0502020204030204" pitchFamily="34" charset="0"/>
              </a:rPr>
              <a:t>QSCD</a:t>
            </a:r>
            <a:r>
              <a:rPr lang="fr-FR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,…)</a:t>
            </a:r>
            <a:endParaRPr lang="en-GB" sz="2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53264" y="4733195"/>
            <a:ext cx="9287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→ </a:t>
            </a:r>
            <a:r>
              <a:rPr lang="en-GB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  New 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use-cases and technologies have been taken into account</a:t>
            </a:r>
          </a:p>
          <a:p>
            <a:pPr lvl="0"/>
            <a:r>
              <a:rPr lang="en-GB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→    </a:t>
            </a:r>
            <a:r>
              <a:rPr lang="fr-FR" sz="24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Technology-neutral</a:t>
            </a:r>
            <a:r>
              <a:rPr lang="fr-FR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fr-FR" sz="2400" dirty="0">
                <a:solidFill>
                  <a:prstClr val="black"/>
                </a:solidFill>
                <a:latin typeface="Calibri" panose="020F0502020204030204" pitchFamily="34" charset="0"/>
              </a:rPr>
              <a:t>and </a:t>
            </a:r>
            <a:r>
              <a:rPr lang="fr-FR" sz="2400" dirty="0" err="1">
                <a:solidFill>
                  <a:prstClr val="black"/>
                </a:solidFill>
                <a:latin typeface="Calibri" panose="020F0502020204030204" pitchFamily="34" charset="0"/>
              </a:rPr>
              <a:t>outcome-based</a:t>
            </a:r>
            <a:r>
              <a:rPr lang="fr-FR" sz="24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fr-FR" sz="24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approach</a:t>
            </a:r>
            <a:endParaRPr lang="fr-FR" sz="2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748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4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85248" y="137160"/>
            <a:ext cx="2048256" cy="1399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35848" y="576520"/>
            <a:ext cx="1211238" cy="6728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7220" y="912937"/>
            <a:ext cx="9509760" cy="252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necteur droit 11"/>
          <p:cNvCxnSpPr/>
          <p:nvPr/>
        </p:nvCxnSpPr>
        <p:spPr>
          <a:xfrm>
            <a:off x="504967" y="968926"/>
            <a:ext cx="99506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766810" y="6386005"/>
            <a:ext cx="2743200" cy="365125"/>
          </a:xfrm>
        </p:spPr>
        <p:txBody>
          <a:bodyPr/>
          <a:lstStyle/>
          <a:p>
            <a:r>
              <a:rPr lang="fr-FR" sz="1400" dirty="0" smtClean="0">
                <a:solidFill>
                  <a:srgbClr val="1D6FB1"/>
                </a:solidFill>
              </a:rPr>
              <a:t>5</a:t>
            </a:r>
            <a:endParaRPr lang="en-US" sz="1400" dirty="0">
              <a:solidFill>
                <a:srgbClr val="1D6FB1"/>
              </a:solidFill>
            </a:endParaRPr>
          </a:p>
        </p:txBody>
      </p:sp>
      <p:sp>
        <p:nvSpPr>
          <p:cNvPr id="5" name="ZoneTexte 3"/>
          <p:cNvSpPr txBox="1"/>
          <p:nvPr/>
        </p:nvSpPr>
        <p:spPr>
          <a:xfrm>
            <a:off x="374200" y="214213"/>
            <a:ext cx="99477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dirty="0" smtClean="0">
                <a:solidFill>
                  <a:srgbClr val="1587D4"/>
                </a:solidFill>
                <a:latin typeface="+mj-lt"/>
              </a:rPr>
              <a:t>Scope</a:t>
            </a:r>
            <a:endParaRPr lang="en-US" sz="5000" dirty="0">
              <a:solidFill>
                <a:srgbClr val="1587D4"/>
              </a:solidFill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xmlns="" val="610199856"/>
              </p:ext>
            </p:extLst>
          </p:nvPr>
        </p:nvGraphicFramePr>
        <p:xfrm>
          <a:off x="395536" y="1124743"/>
          <a:ext cx="8568952" cy="5096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9697427" y="5094803"/>
            <a:ext cx="1876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Calibri" panose="020F0502020204030204" pitchFamily="34" charset="0"/>
              </a:rPr>
              <a:t>+ electronic</a:t>
            </a:r>
            <a:br>
              <a:rPr lang="fr-FR" sz="2400" dirty="0" smtClean="0">
                <a:latin typeface="Calibri" panose="020F0502020204030204" pitchFamily="34" charset="0"/>
              </a:rPr>
            </a:br>
            <a:r>
              <a:rPr lang="fr-FR" sz="2400" dirty="0" smtClean="0">
                <a:latin typeface="Calibri" panose="020F0502020204030204" pitchFamily="34" charset="0"/>
              </a:rPr>
              <a:t>   documents</a:t>
            </a:r>
            <a:endParaRPr 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017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374200" y="214213"/>
            <a:ext cx="99477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dirty="0" smtClean="0">
                <a:solidFill>
                  <a:srgbClr val="1587D4"/>
                </a:solidFill>
                <a:latin typeface="+mj-lt"/>
              </a:rPr>
              <a:t>Scenario</a:t>
            </a:r>
            <a:endParaRPr lang="en-US" sz="5000" dirty="0">
              <a:solidFill>
                <a:srgbClr val="1587D4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85248" y="137160"/>
            <a:ext cx="2048256" cy="1399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35848" y="576520"/>
            <a:ext cx="1211238" cy="6728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7220" y="912937"/>
            <a:ext cx="9509760" cy="252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necteur droit 11"/>
          <p:cNvCxnSpPr/>
          <p:nvPr/>
        </p:nvCxnSpPr>
        <p:spPr>
          <a:xfrm>
            <a:off x="504967" y="968926"/>
            <a:ext cx="99506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766810" y="6386005"/>
            <a:ext cx="2743200" cy="365125"/>
          </a:xfrm>
        </p:spPr>
        <p:txBody>
          <a:bodyPr/>
          <a:lstStyle/>
          <a:p>
            <a:r>
              <a:rPr lang="fr-FR" sz="1400" dirty="0">
                <a:solidFill>
                  <a:srgbClr val="1D6FB1"/>
                </a:solidFill>
              </a:rPr>
              <a:t>6</a:t>
            </a:r>
            <a:endParaRPr lang="en-US" sz="1400" dirty="0">
              <a:solidFill>
                <a:srgbClr val="1D6FB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1397" y="1039398"/>
            <a:ext cx="8057839" cy="51496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99722" y="5674768"/>
            <a:ext cx="2333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tx2"/>
                </a:solidFill>
              </a:rPr>
              <a:t>Source: </a:t>
            </a:r>
          </a:p>
          <a:p>
            <a:r>
              <a:rPr lang="fr-FR" sz="1600" dirty="0" err="1" smtClean="0">
                <a:solidFill>
                  <a:schemeClr val="tx2"/>
                </a:solidFill>
              </a:rPr>
              <a:t>European</a:t>
            </a:r>
            <a:r>
              <a:rPr lang="fr-FR" sz="1600" dirty="0" smtClean="0">
                <a:solidFill>
                  <a:schemeClr val="tx2"/>
                </a:solidFill>
              </a:rPr>
              <a:t> Commission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670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85248" y="137160"/>
            <a:ext cx="2048256" cy="1399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35848" y="576520"/>
            <a:ext cx="1211238" cy="6728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7220" y="912937"/>
            <a:ext cx="9509760" cy="252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necteur droit 11"/>
          <p:cNvCxnSpPr/>
          <p:nvPr/>
        </p:nvCxnSpPr>
        <p:spPr>
          <a:xfrm>
            <a:off x="504967" y="968926"/>
            <a:ext cx="99506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766810" y="6386005"/>
            <a:ext cx="2743200" cy="365125"/>
          </a:xfrm>
        </p:spPr>
        <p:txBody>
          <a:bodyPr/>
          <a:lstStyle/>
          <a:p>
            <a:r>
              <a:rPr lang="fr-FR" sz="1400" dirty="0">
                <a:solidFill>
                  <a:srgbClr val="1D6FB1"/>
                </a:solidFill>
              </a:rPr>
              <a:t>7</a:t>
            </a:r>
            <a:endParaRPr lang="en-US" sz="1400" dirty="0">
              <a:solidFill>
                <a:srgbClr val="1D6FB1"/>
              </a:solidFill>
            </a:endParaRPr>
          </a:p>
        </p:txBody>
      </p:sp>
      <p:sp>
        <p:nvSpPr>
          <p:cNvPr id="5" name="ZoneTexte 3"/>
          <p:cNvSpPr txBox="1"/>
          <p:nvPr/>
        </p:nvSpPr>
        <p:spPr>
          <a:xfrm>
            <a:off x="374200" y="214213"/>
            <a:ext cx="99477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dirty="0" err="1" smtClean="0">
                <a:solidFill>
                  <a:srgbClr val="1587D4"/>
                </a:solidFill>
                <a:latin typeface="+mj-lt"/>
              </a:rPr>
              <a:t>Legal</a:t>
            </a:r>
            <a:r>
              <a:rPr lang="fr-FR" sz="5000" dirty="0" smtClean="0">
                <a:solidFill>
                  <a:srgbClr val="1587D4"/>
                </a:solidFill>
                <a:latin typeface="+mj-lt"/>
              </a:rPr>
              <a:t> </a:t>
            </a:r>
            <a:r>
              <a:rPr lang="fr-FR" sz="5000" dirty="0" err="1" smtClean="0">
                <a:solidFill>
                  <a:srgbClr val="1587D4"/>
                </a:solidFill>
                <a:latin typeface="+mj-lt"/>
              </a:rPr>
              <a:t>framework</a:t>
            </a:r>
            <a:endParaRPr lang="en-US" sz="5000" dirty="0">
              <a:solidFill>
                <a:srgbClr val="1587D4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33066003"/>
              </p:ext>
            </p:extLst>
          </p:nvPr>
        </p:nvGraphicFramePr>
        <p:xfrm>
          <a:off x="504966" y="1131976"/>
          <a:ext cx="7855265" cy="4924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7618"/>
                <a:gridCol w="1961464"/>
                <a:gridCol w="1876183"/>
              </a:tblGrid>
              <a:tr h="538086">
                <a:tc>
                  <a:txBody>
                    <a:bodyPr/>
                    <a:lstStyle/>
                    <a:p>
                      <a:pPr algn="ctr"/>
                      <a:r>
                        <a:rPr lang="fr-FR" b="0" dirty="0" err="1" smtClean="0">
                          <a:solidFill>
                            <a:schemeClr val="tx1"/>
                          </a:solidFill>
                        </a:rPr>
                        <a:t>Legal</a:t>
                      </a:r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b="0" dirty="0" err="1" smtClean="0">
                          <a:solidFill>
                            <a:schemeClr val="tx1"/>
                          </a:solidFill>
                        </a:rPr>
                        <a:t>act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Réf.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Entry in force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96089">
                <a:tc>
                  <a:txBody>
                    <a:bodyPr/>
                    <a:lstStyle/>
                    <a:p>
                      <a:r>
                        <a:rPr lang="fr-FR" sz="2000" b="1" dirty="0" err="1" smtClean="0"/>
                        <a:t>eIDAS</a:t>
                      </a:r>
                      <a:r>
                        <a:rPr lang="fr-FR" sz="2000" b="1" dirty="0" smtClean="0"/>
                        <a:t> </a:t>
                      </a:r>
                      <a:r>
                        <a:rPr lang="fr-FR" sz="2000" b="1" dirty="0" err="1" smtClean="0"/>
                        <a:t>regulation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dirty="0" smtClean="0"/>
                        <a:t>(EU) 910/2014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17/09/2014</a:t>
                      </a:r>
                      <a:endParaRPr lang="en-US" sz="2000" dirty="0"/>
                    </a:p>
                  </a:txBody>
                  <a:tcPr/>
                </a:tc>
              </a:tr>
              <a:tr h="496089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IA on </a:t>
                      </a:r>
                      <a:r>
                        <a:rPr lang="fr-FR" sz="2000" dirty="0" err="1" smtClean="0"/>
                        <a:t>cooperation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dirty="0" smtClean="0"/>
                        <a:t>(EU) 2015/296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17/03/2015</a:t>
                      </a:r>
                      <a:endParaRPr lang="en-US" sz="2000" dirty="0"/>
                    </a:p>
                  </a:txBody>
                  <a:tcPr/>
                </a:tc>
              </a:tr>
              <a:tr h="496089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IA on </a:t>
                      </a:r>
                      <a:r>
                        <a:rPr lang="fr-FR" sz="2000" dirty="0" err="1" smtClean="0"/>
                        <a:t>interoperability</a:t>
                      </a:r>
                      <a:r>
                        <a:rPr lang="fr-FR" sz="2000" dirty="0" smtClean="0"/>
                        <a:t> </a:t>
                      </a:r>
                      <a:r>
                        <a:rPr lang="fr-FR" sz="2000" dirty="0" err="1" smtClean="0"/>
                        <a:t>framework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(EU) 2015/1501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29/09/2015</a:t>
                      </a:r>
                      <a:endParaRPr lang="en-US" sz="2000" dirty="0" smtClean="0"/>
                    </a:p>
                  </a:txBody>
                  <a:tcPr/>
                </a:tc>
              </a:tr>
              <a:tr h="496089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IA on </a:t>
                      </a:r>
                      <a:r>
                        <a:rPr lang="fr-FR" sz="2000" dirty="0" err="1" smtClean="0"/>
                        <a:t>levels</a:t>
                      </a:r>
                      <a:r>
                        <a:rPr lang="fr-FR" sz="2000" dirty="0" smtClean="0"/>
                        <a:t> of assurance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(EU) 2015/1502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29/09/2015</a:t>
                      </a:r>
                      <a:endParaRPr lang="en-US" sz="2000" dirty="0" smtClean="0"/>
                    </a:p>
                  </a:txBody>
                  <a:tcPr/>
                </a:tc>
              </a:tr>
              <a:tr h="440599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IA on EU trust mark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dirty="0" smtClean="0"/>
                        <a:t>(EU) 2015/806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12/06/2015</a:t>
                      </a:r>
                      <a:endParaRPr lang="en-US" sz="2000" dirty="0"/>
                    </a:p>
                  </a:txBody>
                  <a:tcPr/>
                </a:tc>
              </a:tr>
              <a:tr h="440599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IA on </a:t>
                      </a:r>
                      <a:r>
                        <a:rPr lang="fr-FR" sz="2000" dirty="0" err="1" smtClean="0"/>
                        <a:t>trusted</a:t>
                      </a:r>
                      <a:r>
                        <a:rPr lang="fr-FR" sz="2000" dirty="0" smtClean="0"/>
                        <a:t> </a:t>
                      </a:r>
                      <a:r>
                        <a:rPr lang="fr-FR" sz="2000" dirty="0" err="1" smtClean="0"/>
                        <a:t>lists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(EU) 2015/1505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29/09/2015</a:t>
                      </a:r>
                      <a:endParaRPr lang="en-US" sz="2000" dirty="0" smtClean="0"/>
                    </a:p>
                  </a:txBody>
                  <a:tcPr/>
                </a:tc>
              </a:tr>
              <a:tr h="524519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IA on </a:t>
                      </a:r>
                      <a:r>
                        <a:rPr lang="fr-FR" sz="2000" dirty="0" err="1" smtClean="0"/>
                        <a:t>eSignatures</a:t>
                      </a:r>
                      <a:r>
                        <a:rPr lang="fr-FR" sz="2000" dirty="0" smtClean="0"/>
                        <a:t> / </a:t>
                      </a:r>
                      <a:r>
                        <a:rPr lang="fr-FR" sz="2000" dirty="0" err="1" smtClean="0"/>
                        <a:t>eSeals</a:t>
                      </a:r>
                      <a:r>
                        <a:rPr lang="fr-FR" sz="2000" dirty="0" smtClean="0"/>
                        <a:t> formats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(EU) 2015/1506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29/09/2015</a:t>
                      </a:r>
                      <a:endParaRPr lang="en-US" sz="2000" dirty="0" smtClean="0"/>
                    </a:p>
                  </a:txBody>
                  <a:tcPr/>
                </a:tc>
              </a:tr>
              <a:tr h="467463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IA on notification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(EU) 2015/1984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03/11/2015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28958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IA on standards</a:t>
                      </a:r>
                      <a:r>
                        <a:rPr lang="fr-FR" sz="20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for </a:t>
                      </a:r>
                      <a:r>
                        <a:rPr lang="fr-FR" sz="200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QSCDs</a:t>
                      </a:r>
                      <a:endParaRPr lang="en-US" sz="20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?</a:t>
                      </a:r>
                      <a:endParaRPr lang="en-US" sz="20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04/2016 ?</a:t>
                      </a:r>
                      <a:endParaRPr lang="en-US" sz="20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ight Brace 11"/>
          <p:cNvSpPr/>
          <p:nvPr/>
        </p:nvSpPr>
        <p:spPr bwMode="auto">
          <a:xfrm>
            <a:off x="8555230" y="2205594"/>
            <a:ext cx="246683" cy="1405614"/>
          </a:xfrm>
          <a:prstGeom prst="rightBrac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  <p:sp>
        <p:nvSpPr>
          <p:cNvPr id="13" name="Right Brace 12"/>
          <p:cNvSpPr/>
          <p:nvPr/>
        </p:nvSpPr>
        <p:spPr bwMode="auto">
          <a:xfrm>
            <a:off x="8565566" y="3668356"/>
            <a:ext cx="236347" cy="2355925"/>
          </a:xfrm>
          <a:prstGeom prst="rightBrace">
            <a:avLst/>
          </a:prstGeom>
          <a:noFill/>
          <a:ln w="28575" cap="flat" cmpd="sng" algn="ctr">
            <a:solidFill>
              <a:srgbClr val="33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03366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15270" y="2653611"/>
            <a:ext cx="1068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solidFill>
                  <a:srgbClr val="C00000"/>
                </a:solidFill>
              </a:rPr>
              <a:t>eID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91060" y="4391422"/>
            <a:ext cx="1496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336699"/>
                </a:solidFill>
              </a:rPr>
              <a:t>Trust services</a:t>
            </a:r>
            <a:endParaRPr lang="en-US" sz="2800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825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85248" y="137160"/>
            <a:ext cx="2048256" cy="1399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35848" y="576520"/>
            <a:ext cx="1211238" cy="6728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7220" y="912937"/>
            <a:ext cx="9509760" cy="252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necteur droit 11"/>
          <p:cNvCxnSpPr/>
          <p:nvPr/>
        </p:nvCxnSpPr>
        <p:spPr>
          <a:xfrm>
            <a:off x="504967" y="968926"/>
            <a:ext cx="99506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766810" y="6386005"/>
            <a:ext cx="2743200" cy="365125"/>
          </a:xfrm>
        </p:spPr>
        <p:txBody>
          <a:bodyPr/>
          <a:lstStyle/>
          <a:p>
            <a:r>
              <a:rPr lang="fr-FR" sz="1400" dirty="0">
                <a:solidFill>
                  <a:srgbClr val="1D6FB1"/>
                </a:solidFill>
              </a:rPr>
              <a:t>8</a:t>
            </a:r>
            <a:endParaRPr lang="en-US" sz="1400" dirty="0">
              <a:solidFill>
                <a:srgbClr val="1D6FB1"/>
              </a:solidFill>
            </a:endParaRPr>
          </a:p>
        </p:txBody>
      </p:sp>
      <p:sp>
        <p:nvSpPr>
          <p:cNvPr id="5" name="ZoneTexte 3"/>
          <p:cNvSpPr txBox="1"/>
          <p:nvPr/>
        </p:nvSpPr>
        <p:spPr>
          <a:xfrm>
            <a:off x="374200" y="214213"/>
            <a:ext cx="99477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dirty="0" err="1" smtClean="0">
                <a:solidFill>
                  <a:srgbClr val="1587D4"/>
                </a:solidFill>
                <a:latin typeface="+mj-lt"/>
              </a:rPr>
              <a:t>Deployment</a:t>
            </a:r>
            <a:endParaRPr lang="en-US" sz="5000" dirty="0">
              <a:solidFill>
                <a:srgbClr val="1587D4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4426427" y="1395130"/>
            <a:ext cx="6774" cy="4101205"/>
          </a:xfrm>
          <a:prstGeom prst="straightConnector1">
            <a:avLst/>
          </a:prstGeom>
          <a:solidFill>
            <a:srgbClr val="969696"/>
          </a:solidFill>
          <a:ln w="38100" cap="flat" cmpd="sng" algn="ctr">
            <a:solidFill>
              <a:schemeClr val="bg2">
                <a:lumMod val="40000"/>
                <a:lumOff val="60000"/>
              </a:schemeClr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 flipV="1">
            <a:off x="5797175" y="1395131"/>
            <a:ext cx="6774" cy="4101205"/>
          </a:xfrm>
          <a:prstGeom prst="straightConnector1">
            <a:avLst/>
          </a:prstGeom>
          <a:solidFill>
            <a:srgbClr val="969696"/>
          </a:solidFill>
          <a:ln w="38100" cap="flat" cmpd="sng" algn="ctr">
            <a:solidFill>
              <a:schemeClr val="bg2">
                <a:lumMod val="40000"/>
                <a:lumOff val="60000"/>
              </a:schemeClr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 flipV="1">
            <a:off x="8527737" y="1388619"/>
            <a:ext cx="6774" cy="4101205"/>
          </a:xfrm>
          <a:prstGeom prst="straightConnector1">
            <a:avLst/>
          </a:prstGeom>
          <a:solidFill>
            <a:srgbClr val="969696"/>
          </a:solidFill>
          <a:ln w="38100" cap="flat" cmpd="sng" algn="ctr">
            <a:solidFill>
              <a:schemeClr val="bg2">
                <a:lumMod val="40000"/>
                <a:lumOff val="60000"/>
              </a:schemeClr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7164029" y="1388620"/>
            <a:ext cx="6774" cy="4101205"/>
          </a:xfrm>
          <a:prstGeom prst="straightConnector1">
            <a:avLst/>
          </a:prstGeom>
          <a:solidFill>
            <a:srgbClr val="969696"/>
          </a:solidFill>
          <a:ln w="38100" cap="flat" cmpd="sng" algn="ctr">
            <a:solidFill>
              <a:schemeClr val="bg2">
                <a:lumMod val="40000"/>
                <a:lumOff val="60000"/>
              </a:schemeClr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 flipV="1">
            <a:off x="4429573" y="1388620"/>
            <a:ext cx="6774" cy="4101205"/>
          </a:xfrm>
          <a:prstGeom prst="straightConnector1">
            <a:avLst/>
          </a:prstGeom>
          <a:solidFill>
            <a:srgbClr val="969696"/>
          </a:solidFill>
          <a:ln w="38100" cap="flat" cmpd="sng" algn="ctr">
            <a:solidFill>
              <a:schemeClr val="bg2">
                <a:lumMod val="40000"/>
                <a:lumOff val="60000"/>
              </a:schemeClr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 flipV="1">
            <a:off x="3062719" y="1395131"/>
            <a:ext cx="6774" cy="4101205"/>
          </a:xfrm>
          <a:prstGeom prst="straightConnector1">
            <a:avLst/>
          </a:prstGeom>
          <a:solidFill>
            <a:srgbClr val="969696"/>
          </a:solidFill>
          <a:ln w="38100" cap="flat" cmpd="sng" algn="ctr">
            <a:solidFill>
              <a:schemeClr val="bg2">
                <a:lumMod val="40000"/>
                <a:lumOff val="60000"/>
              </a:schemeClr>
            </a:solidFill>
            <a:prstDash val="dash"/>
            <a:round/>
            <a:headEnd type="none" w="med" len="med"/>
            <a:tailEnd type="none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2255929" y="5711404"/>
            <a:ext cx="7818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1587D4"/>
                </a:solidFill>
              </a:rPr>
              <a:t>2014       </a:t>
            </a:r>
            <a:r>
              <a:rPr lang="fr-FR" sz="2400" dirty="0" smtClean="0">
                <a:solidFill>
                  <a:srgbClr val="1587D4"/>
                </a:solidFill>
              </a:rPr>
              <a:t> 2015          2016          2017          2018          2019</a:t>
            </a:r>
            <a:endParaRPr lang="en-US" sz="2400" dirty="0">
              <a:solidFill>
                <a:srgbClr val="1587D4"/>
              </a:solidFill>
            </a:endParaRPr>
          </a:p>
        </p:txBody>
      </p:sp>
      <p:sp>
        <p:nvSpPr>
          <p:cNvPr id="18" name="Pentagon 17"/>
          <p:cNvSpPr/>
          <p:nvPr/>
        </p:nvSpPr>
        <p:spPr>
          <a:xfrm>
            <a:off x="2063433" y="4014958"/>
            <a:ext cx="3108206" cy="795640"/>
          </a:xfrm>
          <a:prstGeom prst="homePlate">
            <a:avLst/>
          </a:prstGeom>
          <a:solidFill>
            <a:schemeClr val="accent1">
              <a:lumMod val="40000"/>
              <a:lumOff val="60000"/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Rounded Rectangle 18"/>
          <p:cNvSpPr/>
          <p:nvPr/>
        </p:nvSpPr>
        <p:spPr>
          <a:xfrm>
            <a:off x="1356345" y="5460606"/>
            <a:ext cx="8882888" cy="199156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TextBox 19"/>
          <p:cNvSpPr txBox="1"/>
          <p:nvPr/>
        </p:nvSpPr>
        <p:spPr>
          <a:xfrm>
            <a:off x="2506878" y="4050115"/>
            <a:ext cx="199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</a:rPr>
              <a:t>eSignature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 Directive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</a:rPr>
              <a:t>regime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Pentagon 20"/>
          <p:cNvSpPr/>
          <p:nvPr/>
        </p:nvSpPr>
        <p:spPr>
          <a:xfrm>
            <a:off x="8161245" y="2514660"/>
            <a:ext cx="2077988" cy="774984"/>
          </a:xfrm>
          <a:prstGeom prst="homePlat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TextBox 21"/>
          <p:cNvSpPr txBox="1"/>
          <p:nvPr/>
        </p:nvSpPr>
        <p:spPr>
          <a:xfrm>
            <a:off x="8496565" y="2568658"/>
            <a:ext cx="1370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Mandatory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 recognition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 flipV="1">
            <a:off x="5793281" y="1388619"/>
            <a:ext cx="6774" cy="4101205"/>
          </a:xfrm>
          <a:prstGeom prst="straightConnector1">
            <a:avLst/>
          </a:prstGeom>
          <a:solidFill>
            <a:srgbClr val="969696"/>
          </a:solidFill>
          <a:ln w="38100" cap="flat" cmpd="sng" algn="ctr">
            <a:solidFill>
              <a:schemeClr val="bg2">
                <a:lumMod val="40000"/>
                <a:lumOff val="60000"/>
              </a:schemeClr>
            </a:solidFill>
            <a:prstDash val="dash"/>
            <a:round/>
            <a:headEnd type="none" w="med" len="med"/>
            <a:tailEnd type="none"/>
          </a:ln>
          <a:effectLst/>
        </p:spPr>
      </p:cxnSp>
      <p:sp>
        <p:nvSpPr>
          <p:cNvPr id="24" name="Pentagon 23"/>
          <p:cNvSpPr/>
          <p:nvPr/>
        </p:nvSpPr>
        <p:spPr>
          <a:xfrm>
            <a:off x="4020641" y="2494004"/>
            <a:ext cx="4104003" cy="795640"/>
          </a:xfrm>
          <a:prstGeom prst="homePlate">
            <a:avLst/>
          </a:prstGeom>
          <a:solidFill>
            <a:schemeClr val="accent1">
              <a:lumMod val="40000"/>
              <a:lumOff val="60000"/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extBox 24"/>
          <p:cNvSpPr txBox="1"/>
          <p:nvPr/>
        </p:nvSpPr>
        <p:spPr>
          <a:xfrm>
            <a:off x="4883596" y="2670773"/>
            <a:ext cx="2367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</a:rPr>
              <a:t>Voluntary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 recognition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5-Point Star 25"/>
          <p:cNvSpPr/>
          <p:nvPr/>
        </p:nvSpPr>
        <p:spPr bwMode="auto">
          <a:xfrm>
            <a:off x="2383709" y="1972927"/>
            <a:ext cx="291336" cy="288032"/>
          </a:xfrm>
          <a:prstGeom prst="star5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03366"/>
              </a:solidFill>
              <a:effectLst/>
              <a:latin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39312" y="1244094"/>
            <a:ext cx="17228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17/09/2014 entry in force of </a:t>
            </a:r>
            <a:r>
              <a:rPr lang="fr-FR" sz="1400" b="1" dirty="0" err="1" smtClean="0">
                <a:solidFill>
                  <a:srgbClr val="C00000"/>
                </a:solidFill>
              </a:rPr>
              <a:t>eIDAS</a:t>
            </a:r>
            <a:r>
              <a:rPr lang="fr-FR" sz="1400" b="1" dirty="0" smtClean="0">
                <a:solidFill>
                  <a:srgbClr val="C00000"/>
                </a:solidFill>
              </a:rPr>
              <a:t> </a:t>
            </a:r>
            <a:r>
              <a:rPr lang="fr-FR" sz="1400" b="1" dirty="0" err="1" smtClean="0">
                <a:solidFill>
                  <a:srgbClr val="C00000"/>
                </a:solidFill>
              </a:rPr>
              <a:t>regulation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03592" y="2651875"/>
            <a:ext cx="743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rgbClr val="C00000"/>
                </a:solidFill>
              </a:rPr>
              <a:t>eID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74871" y="4058835"/>
            <a:ext cx="1161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336699"/>
                </a:solidFill>
              </a:rPr>
              <a:t>Trust services</a:t>
            </a:r>
            <a:endParaRPr lang="en-US" sz="2000" b="1" dirty="0">
              <a:solidFill>
                <a:srgbClr val="336699"/>
              </a:solidFill>
            </a:endParaRPr>
          </a:p>
        </p:txBody>
      </p:sp>
      <p:sp>
        <p:nvSpPr>
          <p:cNvPr id="30" name="Pentagon 29"/>
          <p:cNvSpPr/>
          <p:nvPr/>
        </p:nvSpPr>
        <p:spPr>
          <a:xfrm>
            <a:off x="5191915" y="4014958"/>
            <a:ext cx="5047318" cy="774984"/>
          </a:xfrm>
          <a:prstGeom prst="homePlat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TextBox 30"/>
          <p:cNvSpPr txBox="1"/>
          <p:nvPr/>
        </p:nvSpPr>
        <p:spPr>
          <a:xfrm>
            <a:off x="7136713" y="4029459"/>
            <a:ext cx="1370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eIDAS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regime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5207876" y="4050115"/>
            <a:ext cx="1260325" cy="692727"/>
          </a:xfrm>
          <a:prstGeom prst="roundRect">
            <a:avLst/>
          </a:prstGeom>
          <a:solidFill>
            <a:schemeClr val="accent1">
              <a:alpha val="41000"/>
            </a:schemeClr>
          </a:solidFill>
          <a:ln w="9525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03366"/>
              </a:solidFill>
              <a:effectLst/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96512" y="4019185"/>
            <a:ext cx="14617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Transition </a:t>
            </a:r>
            <a:b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fr-FR" sz="1400" dirty="0" err="1" smtClean="0">
                <a:solidFill>
                  <a:schemeClr val="accent3">
                    <a:lumMod val="50000"/>
                  </a:schemeClr>
                </a:solidFill>
              </a:rPr>
              <a:t>period</a:t>
            </a:r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b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(QES </a:t>
            </a:r>
            <a:r>
              <a:rPr lang="fr-FR" sz="1400" dirty="0" err="1" smtClean="0">
                <a:solidFill>
                  <a:schemeClr val="accent3">
                    <a:lumMod val="50000"/>
                  </a:schemeClr>
                </a:solidFill>
              </a:rPr>
              <a:t>TSPs</a:t>
            </a:r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en-US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65360" y="2148283"/>
            <a:ext cx="1335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1">
                    <a:lumMod val="50000"/>
                  </a:schemeClr>
                </a:solidFill>
              </a:rPr>
              <a:t>29/09/2015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456664" y="2150037"/>
            <a:ext cx="1335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2060"/>
                </a:solidFill>
              </a:rPr>
              <a:t>29/09/2018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49834" y="3678758"/>
            <a:ext cx="1335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2060"/>
                </a:solidFill>
              </a:rPr>
              <a:t>01/07/2016</a:t>
            </a:r>
            <a:endParaRPr lang="en-U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540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670</Words>
  <Application>Microsoft Office PowerPoint</Application>
  <PresentationFormat>Personnalisé</PresentationFormat>
  <Paragraphs>282</Paragraphs>
  <Slides>22</Slides>
  <Notes>19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22</vt:i4>
      </vt:variant>
    </vt:vector>
  </HeadingPairs>
  <TitlesOfParts>
    <vt:vector size="24" baseType="lpstr">
      <vt:lpstr>Thème Office</vt:lpstr>
      <vt:lpstr>Office Theme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</vt:vector>
  </TitlesOfParts>
  <Company>CTIE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Yves Boland</dc:creator>
  <cp:lastModifiedBy> </cp:lastModifiedBy>
  <cp:revision>161</cp:revision>
  <dcterms:created xsi:type="dcterms:W3CDTF">2015-09-18T12:37:51Z</dcterms:created>
  <dcterms:modified xsi:type="dcterms:W3CDTF">2015-12-01T23:59:26Z</dcterms:modified>
</cp:coreProperties>
</file>