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1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2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3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4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5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6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98648" r:id="rId2"/>
    <p:sldMasterId id="2147483652" r:id="rId3"/>
    <p:sldMasterId id="2147483653" r:id="rId4"/>
    <p:sldMasterId id="2147486494" r:id="rId5"/>
    <p:sldMasterId id="2147486602" r:id="rId6"/>
    <p:sldMasterId id="2147486616" r:id="rId7"/>
    <p:sldMasterId id="2147487513" r:id="rId8"/>
    <p:sldMasterId id="2147489859" r:id="rId9"/>
    <p:sldMasterId id="2147489873" r:id="rId10"/>
    <p:sldMasterId id="2147489888" r:id="rId11"/>
    <p:sldMasterId id="2147489901" r:id="rId12"/>
    <p:sldMasterId id="2147489915" r:id="rId13"/>
    <p:sldMasterId id="2147489928" r:id="rId14"/>
    <p:sldMasterId id="2147498566" r:id="rId15"/>
    <p:sldMasterId id="2147498592" r:id="rId16"/>
    <p:sldMasterId id="2147498632" r:id="rId17"/>
  </p:sldMasterIdLst>
  <p:notesMasterIdLst>
    <p:notesMasterId r:id="rId35"/>
  </p:notesMasterIdLst>
  <p:handoutMasterIdLst>
    <p:handoutMasterId r:id="rId36"/>
  </p:handoutMasterIdLst>
  <p:sldIdLst>
    <p:sldId id="260" r:id="rId18"/>
    <p:sldId id="808" r:id="rId19"/>
    <p:sldId id="744" r:id="rId20"/>
    <p:sldId id="806" r:id="rId21"/>
    <p:sldId id="774" r:id="rId22"/>
    <p:sldId id="809" r:id="rId23"/>
    <p:sldId id="825" r:id="rId24"/>
    <p:sldId id="816" r:id="rId25"/>
    <p:sldId id="819" r:id="rId26"/>
    <p:sldId id="824" r:id="rId27"/>
    <p:sldId id="823" r:id="rId28"/>
    <p:sldId id="821" r:id="rId29"/>
    <p:sldId id="797" r:id="rId30"/>
    <p:sldId id="798" r:id="rId31"/>
    <p:sldId id="812" r:id="rId32"/>
    <p:sldId id="817" r:id="rId33"/>
    <p:sldId id="737" r:id="rId34"/>
  </p:sldIdLst>
  <p:sldSz cx="9144000" cy="6858000" type="screen4x3"/>
  <p:notesSz cx="6718300" cy="985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7C80"/>
    <a:srgbClr val="00CC99"/>
    <a:srgbClr val="CC6600"/>
    <a:srgbClr val="FF6600"/>
    <a:srgbClr val="FF9933"/>
    <a:srgbClr val="FF5050"/>
    <a:srgbClr val="CCFF66"/>
    <a:srgbClr val="FF3300"/>
    <a:srgbClr val="CC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9838" autoAdjust="0"/>
    <p:restoredTop sz="77186" autoAdjust="0"/>
  </p:normalViewPr>
  <p:slideViewPr>
    <p:cSldViewPr snapToGrid="0">
      <p:cViewPr varScale="1">
        <p:scale>
          <a:sx n="83" d="100"/>
          <a:sy n="83" d="100"/>
        </p:scale>
        <p:origin x="-612" y="-96"/>
      </p:cViewPr>
      <p:guideLst>
        <p:guide orient="horz" pos="1412"/>
        <p:guide orient="horz" pos="253"/>
        <p:guide orient="horz" pos="3981"/>
        <p:guide orient="horz" pos="963"/>
        <p:guide orient="horz" pos="587"/>
        <p:guide orient="horz" pos="3912"/>
        <p:guide orient="horz" pos="1649"/>
        <p:guide orient="horz" pos="419"/>
        <p:guide pos="2880"/>
        <p:guide pos="5353"/>
        <p:guide pos="447"/>
        <p:guide pos="3691"/>
        <p:guide pos="1174"/>
        <p:guide pos="19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160" y="-78"/>
      </p:cViewPr>
      <p:guideLst>
        <p:guide orient="horz" pos="3104"/>
        <p:guide pos="211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176" tIns="45588" rIns="91176" bIns="45588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176" tIns="45588" rIns="91176" bIns="45588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34E6E52A-9F70-4AE8-B68C-89327B6C749F}" type="datetimeFigureOut">
              <a:rPr lang="en-GB"/>
              <a:pPr>
                <a:defRPr/>
              </a:pPr>
              <a:t>27/11/2015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wrap="square" lIns="91176" tIns="45588" rIns="91176" bIns="455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2616759-AAD7-4AF9-9550-E2AC1DEE9B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176" tIns="45588" rIns="91176" bIns="45588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6335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9666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95350" y="738188"/>
            <a:ext cx="4927600" cy="3695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1513" y="4683125"/>
            <a:ext cx="5375275" cy="44338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76" tIns="45588" rIns="91176" bIns="45588"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0940" y="4693895"/>
            <a:ext cx="5375275" cy="443388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991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96938" y="738188"/>
            <a:ext cx="4924425" cy="36941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84311" y="4780392"/>
            <a:ext cx="5372100" cy="4435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1513" y="4681538"/>
            <a:ext cx="5375275" cy="443388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139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1513" y="4681538"/>
            <a:ext cx="5375275" cy="4548959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861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8525" y="739775"/>
            <a:ext cx="4921250" cy="36925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3101" y="4681541"/>
            <a:ext cx="5372100" cy="44354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279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96938" y="738188"/>
            <a:ext cx="4924425" cy="36941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3414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05238" y="9359900"/>
            <a:ext cx="2911475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fld id="{3BD71532-75CF-44F8-8C24-5D249587B59D}" type="slidenum">
              <a:rPr lang="en-US" altLang="en-US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671513" y="4681538"/>
            <a:ext cx="5375275" cy="443388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1514" y="4683126"/>
            <a:ext cx="5375275" cy="4432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72" tIns="45135" rIns="90272" bIns="45135"/>
          <a:lstStyle/>
          <a:p>
            <a:endParaRPr lang="en-GB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1231900"/>
            <a:ext cx="4432300" cy="3325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807438" y="4743322"/>
            <a:ext cx="5375275" cy="4684883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671513" y="4681538"/>
            <a:ext cx="5375275" cy="4433887"/>
          </a:xfrm>
          <a:prstGeom prst="rect">
            <a:avLst/>
          </a:prstGeom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98525" y="739775"/>
            <a:ext cx="4921250" cy="3692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98525" y="739775"/>
            <a:ext cx="4921250" cy="3692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0683" y="4668863"/>
            <a:ext cx="5374640" cy="4434840"/>
          </a:xfrm>
          <a:prstGeom prst="rect">
            <a:avLst/>
          </a:prstGeom>
        </p:spPr>
        <p:txBody>
          <a:bodyPr/>
          <a:lstStyle/>
          <a:p>
            <a:pPr lvl="0"/>
            <a:endParaRPr lang="fr-BE" sz="14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12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1513" y="4681538"/>
            <a:ext cx="5375275" cy="443388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266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attachment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r="2"/>
          <a:stretch>
            <a:fillRect/>
          </a:stretch>
        </p:blipFill>
        <p:spPr bwMode="auto">
          <a:xfrm>
            <a:off x="0" y="1092200"/>
            <a:ext cx="91440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2700" y="1096963"/>
            <a:ext cx="4913313" cy="5761037"/>
          </a:xfrm>
          <a:prstGeom prst="rect">
            <a:avLst/>
          </a:prstGeom>
          <a:solidFill>
            <a:srgbClr val="72B545"/>
          </a:solidFill>
          <a:ln w="9525">
            <a:solidFill>
              <a:srgbClr val="72B54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pic>
        <p:nvPicPr>
          <p:cNvPr id="4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28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15432-A66A-4168-9AE2-9F11B47A75ED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65000590"/>
      </p:ext>
    </p:extLst>
  </p:cSld>
  <p:clrMapOvr>
    <a:masterClrMapping/>
  </p:clrMapOvr>
  <p:transition spd="slow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64038" y="6488113"/>
            <a:ext cx="487362" cy="3698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CC213CC-703F-4C09-AF06-6AD5AD784C16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514113367"/>
      </p:ext>
    </p:extLst>
  </p:cSld>
  <p:clrMapOvr>
    <a:masterClrMapping/>
  </p:clrMapOvr>
  <p:transition spd="slow"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5" y="137279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6" y="1527175"/>
            <a:ext cx="3881437" cy="46831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527175"/>
            <a:ext cx="3881438" cy="46831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DE62FD21-19F2-45E4-81BD-98CB6D6246AF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47993221"/>
      </p:ext>
    </p:extLst>
  </p:cSld>
  <p:clrMapOvr>
    <a:masterClrMapping/>
  </p:clrMapOvr>
  <p:transition spd="slow"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789E7AB5-0D7A-4E1A-8F1E-C77476FEB0AC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07761790"/>
      </p:ext>
    </p:extLst>
  </p:cSld>
  <p:clrMapOvr>
    <a:masterClrMapping/>
  </p:clrMapOvr>
  <p:transition spd="slow"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5" y="137279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8249E43A-67BA-4082-9232-B7CFF72A3B1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47481653"/>
      </p:ext>
    </p:extLst>
  </p:cSld>
  <p:clrMapOvr>
    <a:masterClrMapping/>
  </p:clrMapOvr>
  <p:transition spd="slow"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37050" y="6469063"/>
            <a:ext cx="646113" cy="3698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934FE09F-D155-4276-A543-93B620C8685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72201085"/>
      </p:ext>
    </p:extLst>
  </p:cSld>
  <p:clrMapOvr>
    <a:masterClrMapping/>
  </p:clrMapOvr>
  <p:transition spd="slow"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500D1049-D122-4206-9FAD-6AC03065117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19557588"/>
      </p:ext>
    </p:extLst>
  </p:cSld>
  <p:clrMapOvr>
    <a:masterClrMapping/>
  </p:clrMapOvr>
  <p:transition spd="slow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D1EB9D51-0B54-43A0-BD0C-2634B68C413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97647930"/>
      </p:ext>
    </p:extLst>
  </p:cSld>
  <p:clrMapOvr>
    <a:masterClrMapping/>
  </p:clrMapOvr>
  <p:transition spd="slow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5" y="137279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6" y="1527175"/>
            <a:ext cx="7915275" cy="4683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65A45DA9-FF25-4F73-B9B0-9E0A81A863D7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10327609"/>
      </p:ext>
    </p:extLst>
  </p:cSld>
  <p:clrMapOvr>
    <a:masterClrMapping/>
  </p:clrMapOvr>
  <p:transition spd="slow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6" y="153988"/>
            <a:ext cx="1978025" cy="60563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53988"/>
            <a:ext cx="5784850" cy="6056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F77B0CDB-17E8-4999-A477-5CCB8CA2E1ED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92263423"/>
      </p:ext>
    </p:extLst>
  </p:cSld>
  <p:clrMapOvr>
    <a:masterClrMapping/>
  </p:clrMapOvr>
  <p:transition spd="slow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7"/>
            <a:ext cx="8229600" cy="9366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30529D"/>
                </a:solidFill>
                <a:latin typeface="Trebuchet M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30529D"/>
                </a:solidFill>
                <a:latin typeface="Trebuchet M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AE41B646-938B-4E50-80EE-3E3BE8FF9A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98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3" y="137278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5" y="1527175"/>
            <a:ext cx="7915275" cy="4683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305FC-9DA7-4D27-9CDB-EF59B26AC79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64217447"/>
      </p:ext>
    </p:extLst>
  </p:cSld>
  <p:clrMapOvr>
    <a:masterClrMapping/>
  </p:clrMapOvr>
  <p:transition spd="slow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2025" y="1556792"/>
            <a:ext cx="7930455" cy="720080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1"/>
          </p:nvPr>
        </p:nvSpPr>
        <p:spPr>
          <a:xfrm>
            <a:off x="962028" y="2420889"/>
            <a:ext cx="7921625" cy="35283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5494"/>
                </a:solidFill>
              </a:defRPr>
            </a:lvl1pPr>
            <a:lvl2pPr>
              <a:defRPr baseline="0">
                <a:solidFill>
                  <a:srgbClr val="0F5494"/>
                </a:solidFill>
              </a:defRPr>
            </a:lvl2pPr>
            <a:lvl3pPr eaLnBrk="1" latinLnBrk="0" hangingPunct="1">
              <a:defRPr sz="1400">
                <a:solidFill>
                  <a:srgbClr val="0F5494"/>
                </a:solidFill>
              </a:defRPr>
            </a:lvl3pPr>
            <a:lvl4pPr marL="1371600" indent="0" eaLnBrk="1" latinLnBrk="0" hangingPunct="1">
              <a:buNone/>
              <a:defRPr sz="1200">
                <a:solidFill>
                  <a:srgbClr val="0F5494"/>
                </a:solidFill>
                <a:latin typeface="+mj-lt"/>
              </a:defRPr>
            </a:lvl4pPr>
            <a:lvl5pPr marL="1828800" indent="0" eaLnBrk="1" latinLnBrk="0" hangingPunct="1">
              <a:buNone/>
              <a:defRPr sz="1000">
                <a:solidFill>
                  <a:srgbClr val="0F5494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318544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attachment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r="2"/>
          <a:stretch>
            <a:fillRect/>
          </a:stretch>
        </p:blipFill>
        <p:spPr bwMode="auto">
          <a:xfrm>
            <a:off x="0" y="1092200"/>
            <a:ext cx="91440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2700" y="1095375"/>
            <a:ext cx="4913313" cy="5762625"/>
          </a:xfrm>
          <a:prstGeom prst="rect">
            <a:avLst/>
          </a:prstGeom>
          <a:solidFill>
            <a:srgbClr val="72B545"/>
          </a:solidFill>
          <a:ln w="9525">
            <a:solidFill>
              <a:srgbClr val="72B54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433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3" y="137276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3" y="1527175"/>
            <a:ext cx="7915275" cy="4683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609BE-08B8-4A1D-831A-8547F0BA82B5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32821781"/>
      </p:ext>
    </p:extLst>
  </p:cSld>
  <p:clrMapOvr>
    <a:masterClrMapping/>
  </p:clrMapOvr>
  <p:transition spd="slow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337050" y="6469063"/>
            <a:ext cx="646113" cy="3698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3AB4626-1DC7-4BE0-95A6-75C7682066CE}" type="slidenum">
              <a:rPr lang="fr-FR" altLang="en-US" smtClean="0">
                <a:solidFill>
                  <a:srgbClr val="30529D"/>
                </a:solidFill>
              </a:rPr>
              <a:pPr eaLnBrk="1" hangingPunct="1">
                <a:defRPr/>
              </a:pPr>
              <a:t>‹#›</a:t>
            </a:fld>
            <a:endParaRPr lang="fr-FR" altLang="en-US" smtClean="0">
              <a:solidFill>
                <a:srgbClr val="30529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64038" y="6488113"/>
            <a:ext cx="487362" cy="369887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A7FE93E-AEAA-4DC7-B7F0-1FE61BB5A39C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13933713"/>
      </p:ext>
    </p:extLst>
  </p:cSld>
  <p:clrMapOvr>
    <a:masterClrMapping/>
  </p:clrMapOvr>
  <p:transition spd="slow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3" y="137276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3" y="1527175"/>
            <a:ext cx="3881437" cy="46831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527175"/>
            <a:ext cx="3881438" cy="46831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E1C09-2363-4FE5-B689-6B7C2E4B2D2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15030499"/>
      </p:ext>
    </p:extLst>
  </p:cSld>
  <p:clrMapOvr>
    <a:masterClrMapping/>
  </p:clrMapOvr>
  <p:transition spd="slow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97F7D-E411-4A04-A281-4C3A0C480C1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98440522"/>
      </p:ext>
    </p:extLst>
  </p:cSld>
  <p:clrMapOvr>
    <a:masterClrMapping/>
  </p:clrMapOvr>
  <p:transition spd="slow"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3" y="137276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BB556-2C56-4283-AFE1-0B7F6AF3590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41844085"/>
      </p:ext>
    </p:extLst>
  </p:cSld>
  <p:clrMapOvr>
    <a:masterClrMapping/>
  </p:clrMapOvr>
  <p:transition spd="slow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15835-7C0A-4B83-BFD8-25C113774F0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61216293"/>
      </p:ext>
    </p:extLst>
  </p:cSld>
  <p:clrMapOvr>
    <a:masterClrMapping/>
  </p:clrMapOvr>
  <p:transition spd="slow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508F9-0E12-4FB7-A1C0-EC16554B293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90687805"/>
      </p:ext>
    </p:extLst>
  </p:cSld>
  <p:clrMapOvr>
    <a:masterClrMapping/>
  </p:clrMapOvr>
  <p:transition spd="slow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B2E2B-92C6-4113-A37D-899D942B06E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68320525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5" y="153988"/>
            <a:ext cx="1978025" cy="60563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53988"/>
            <a:ext cx="5784850" cy="6056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90995-BE3F-4131-A3E6-22716029A92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44708387"/>
      </p:ext>
    </p:extLst>
  </p:cSld>
  <p:clrMapOvr>
    <a:masterClrMapping/>
  </p:clrMapOvr>
  <p:transition spd="slow"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3" y="137276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527175"/>
            <a:ext cx="7915275" cy="4683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52B25-6231-4B31-B613-F0F47D682DFF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06079784"/>
      </p:ext>
    </p:extLst>
  </p:cSld>
  <p:clrMapOvr>
    <a:masterClrMapping/>
  </p:clrMapOvr>
  <p:transition spd="slow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3" y="153988"/>
            <a:ext cx="1978025" cy="60563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53988"/>
            <a:ext cx="5784850" cy="6056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E11E-394B-402F-9E2E-2B0B51A9C42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66446868"/>
      </p:ext>
    </p:extLst>
  </p:cSld>
  <p:clrMapOvr>
    <a:masterClrMapping/>
  </p:clrMapOvr>
  <p:transition spd="slow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30529D"/>
                </a:solidFill>
                <a:latin typeface="Trebuchet M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30529D"/>
                </a:solidFill>
                <a:latin typeface="Trebuchet M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81735-1529-4B91-A3D9-C3140009F7D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4942545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>
            <a:spLocks noGrp="1"/>
          </p:cNvSpPr>
          <p:nvPr>
            <p:ph sz="quarter" idx="11"/>
          </p:nvPr>
        </p:nvSpPr>
        <p:spPr>
          <a:xfrm>
            <a:off x="962028" y="2420889"/>
            <a:ext cx="7921625" cy="35283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5494"/>
                </a:solidFill>
              </a:defRPr>
            </a:lvl1pPr>
            <a:lvl2pPr>
              <a:defRPr baseline="0">
                <a:solidFill>
                  <a:srgbClr val="0F5494"/>
                </a:solidFill>
              </a:defRPr>
            </a:lvl2pPr>
            <a:lvl3pPr eaLnBrk="1" latinLnBrk="0" hangingPunct="1">
              <a:defRPr sz="1400">
                <a:solidFill>
                  <a:srgbClr val="0F5494"/>
                </a:solidFill>
              </a:defRPr>
            </a:lvl3pPr>
            <a:lvl4pPr marL="1371600" indent="0" eaLnBrk="1" latinLnBrk="0" hangingPunct="1">
              <a:buNone/>
              <a:defRPr sz="1200">
                <a:solidFill>
                  <a:srgbClr val="0F5494"/>
                </a:solidFill>
                <a:latin typeface="+mj-lt"/>
              </a:defRPr>
            </a:lvl4pPr>
            <a:lvl5pPr marL="1828800" indent="0" eaLnBrk="1" latinLnBrk="0" hangingPunct="1">
              <a:buNone/>
              <a:defRPr sz="1000">
                <a:solidFill>
                  <a:srgbClr val="0F5494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6021265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>
            <a:spLocks noGrp="1"/>
          </p:cNvSpPr>
          <p:nvPr>
            <p:ph sz="quarter" idx="11"/>
          </p:nvPr>
        </p:nvSpPr>
        <p:spPr>
          <a:xfrm>
            <a:off x="962028" y="2420889"/>
            <a:ext cx="7921625" cy="35283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5494"/>
                </a:solidFill>
              </a:defRPr>
            </a:lvl1pPr>
            <a:lvl2pPr>
              <a:defRPr baseline="0">
                <a:solidFill>
                  <a:srgbClr val="0F5494"/>
                </a:solidFill>
              </a:defRPr>
            </a:lvl2pPr>
            <a:lvl3pPr eaLnBrk="1" latinLnBrk="0" hangingPunct="1">
              <a:defRPr sz="1400">
                <a:solidFill>
                  <a:srgbClr val="0F5494"/>
                </a:solidFill>
              </a:defRPr>
            </a:lvl3pPr>
            <a:lvl4pPr marL="1371600" indent="0" eaLnBrk="1" latinLnBrk="0" hangingPunct="1">
              <a:buNone/>
              <a:defRPr sz="1200">
                <a:solidFill>
                  <a:srgbClr val="0F5494"/>
                </a:solidFill>
                <a:latin typeface="+mj-lt"/>
              </a:defRPr>
            </a:lvl4pPr>
            <a:lvl5pPr marL="1828800" indent="0" eaLnBrk="1" latinLnBrk="0" hangingPunct="1">
              <a:buNone/>
              <a:defRPr sz="1000">
                <a:solidFill>
                  <a:srgbClr val="0F5494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9308573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attachment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r="2"/>
          <a:stretch>
            <a:fillRect/>
          </a:stretch>
        </p:blipFill>
        <p:spPr bwMode="auto">
          <a:xfrm>
            <a:off x="0" y="1092200"/>
            <a:ext cx="91440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2700" y="1096963"/>
            <a:ext cx="4913313" cy="5761037"/>
          </a:xfrm>
          <a:prstGeom prst="rect">
            <a:avLst/>
          </a:prstGeom>
          <a:solidFill>
            <a:srgbClr val="72B545"/>
          </a:solidFill>
          <a:ln w="9525">
            <a:solidFill>
              <a:srgbClr val="72B54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pic>
        <p:nvPicPr>
          <p:cNvPr id="4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8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3" y="137278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5" y="1527175"/>
            <a:ext cx="7915275" cy="4683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3EE9C03-7667-4A70-AC0A-BE52BC5BFEC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32492719"/>
      </p:ext>
    </p:extLst>
  </p:cSld>
  <p:clrMapOvr>
    <a:masterClrMapping/>
  </p:clrMapOvr>
  <p:transition spd="slow"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337050" y="6469063"/>
            <a:ext cx="646113" cy="3698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B3D673D-B6C4-4527-BCB8-1B2C7E9CA2ED}" type="slidenum">
              <a:rPr lang="fr-FR" altLang="en-US" smtClean="0">
                <a:solidFill>
                  <a:srgbClr val="30529D"/>
                </a:solidFill>
              </a:rPr>
              <a:pPr eaLnBrk="1" hangingPunct="1">
                <a:defRPr/>
              </a:pPr>
              <a:t>‹#›</a:t>
            </a:fld>
            <a:endParaRPr lang="fr-FR" altLang="en-US" smtClean="0">
              <a:solidFill>
                <a:srgbClr val="30529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64038" y="6488113"/>
            <a:ext cx="487362" cy="369887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38032DF-F140-48B6-82F8-171BBF86BA2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988204"/>
      </p:ext>
    </p:extLst>
  </p:cSld>
  <p:clrMapOvr>
    <a:masterClrMapping/>
  </p:clrMapOvr>
  <p:transition spd="slow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3" y="137278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5" y="1527175"/>
            <a:ext cx="3881437" cy="46831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527175"/>
            <a:ext cx="3881438" cy="46831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03C80-8BF0-4013-8E15-119739D66CF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84205846"/>
      </p:ext>
    </p:extLst>
  </p:cSld>
  <p:clrMapOvr>
    <a:masterClrMapping/>
  </p:clrMapOvr>
  <p:transition spd="slow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2EAA-8B2B-48DD-BD4E-FED3092FEAC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31430993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>
            <a:spLocks noGrp="1"/>
          </p:cNvSpPr>
          <p:nvPr>
            <p:ph sz="quarter" idx="11"/>
          </p:nvPr>
        </p:nvSpPr>
        <p:spPr>
          <a:xfrm>
            <a:off x="962028" y="2420889"/>
            <a:ext cx="7921625" cy="35283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5494"/>
                </a:solidFill>
              </a:defRPr>
            </a:lvl1pPr>
            <a:lvl2pPr>
              <a:defRPr baseline="0">
                <a:solidFill>
                  <a:srgbClr val="0F5494"/>
                </a:solidFill>
              </a:defRPr>
            </a:lvl2pPr>
            <a:lvl3pPr eaLnBrk="1" latinLnBrk="0" hangingPunct="1">
              <a:defRPr sz="1400">
                <a:solidFill>
                  <a:srgbClr val="0F5494"/>
                </a:solidFill>
              </a:defRPr>
            </a:lvl3pPr>
            <a:lvl4pPr marL="1371600" indent="0" eaLnBrk="1" latinLnBrk="0" hangingPunct="1">
              <a:buNone/>
              <a:defRPr sz="1200">
                <a:solidFill>
                  <a:srgbClr val="0F5494"/>
                </a:solidFill>
                <a:latin typeface="+mj-lt"/>
              </a:defRPr>
            </a:lvl4pPr>
            <a:lvl5pPr marL="1828800" indent="0" eaLnBrk="1" latinLnBrk="0" hangingPunct="1">
              <a:buNone/>
              <a:defRPr sz="1000">
                <a:solidFill>
                  <a:srgbClr val="0F5494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9539592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3" y="137278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D4590-9691-49FC-9C21-3FB4A1FFE43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239987471"/>
      </p:ext>
    </p:extLst>
  </p:cSld>
  <p:clrMapOvr>
    <a:masterClrMapping/>
  </p:clrMapOvr>
  <p:transition spd="slow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DEE0E-0766-4CE1-BC11-5DB866E11BA6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26610206"/>
      </p:ext>
    </p:extLst>
  </p:cSld>
  <p:clrMapOvr>
    <a:masterClrMapping/>
  </p:clrMapOvr>
  <p:transition spd="slow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98D85-6490-4F8F-8460-1928CE4EC9DD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766458"/>
      </p:ext>
    </p:extLst>
  </p:cSld>
  <p:clrMapOvr>
    <a:masterClrMapping/>
  </p:clrMapOvr>
  <p:transition spd="slow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B95D0-C2EA-423E-8019-2C59C2F70AC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15999791"/>
      </p:ext>
    </p:extLst>
  </p:cSld>
  <p:clrMapOvr>
    <a:masterClrMapping/>
  </p:clrMapOvr>
  <p:transition spd="slow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3" y="137278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5" y="1527175"/>
            <a:ext cx="7915275" cy="4683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78B74-3FD8-41D3-A475-DCDB8B3B172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542044370"/>
      </p:ext>
    </p:extLst>
  </p:cSld>
  <p:clrMapOvr>
    <a:masterClrMapping/>
  </p:clrMapOvr>
  <p:transition spd="slow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5" y="153988"/>
            <a:ext cx="1978025" cy="60563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53988"/>
            <a:ext cx="5784850" cy="6056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EC075-52B2-40D8-854E-12B8B21E751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87535020"/>
      </p:ext>
    </p:extLst>
  </p:cSld>
  <p:clrMapOvr>
    <a:masterClrMapping/>
  </p:clrMapOvr>
  <p:transition spd="slow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2025" y="1556792"/>
            <a:ext cx="7930455" cy="720080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1"/>
          </p:nvPr>
        </p:nvSpPr>
        <p:spPr>
          <a:xfrm>
            <a:off x="962028" y="2420889"/>
            <a:ext cx="7921625" cy="35283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5494"/>
                </a:solidFill>
              </a:defRPr>
            </a:lvl1pPr>
            <a:lvl2pPr>
              <a:defRPr baseline="0">
                <a:solidFill>
                  <a:srgbClr val="0F5494"/>
                </a:solidFill>
              </a:defRPr>
            </a:lvl2pPr>
            <a:lvl3pPr eaLnBrk="1" latinLnBrk="0" hangingPunct="1">
              <a:defRPr sz="1400">
                <a:solidFill>
                  <a:srgbClr val="0F5494"/>
                </a:solidFill>
              </a:defRPr>
            </a:lvl3pPr>
            <a:lvl4pPr marL="1371600" indent="0" eaLnBrk="1" latinLnBrk="0" hangingPunct="1">
              <a:buNone/>
              <a:defRPr sz="1200">
                <a:solidFill>
                  <a:srgbClr val="0F5494"/>
                </a:solidFill>
                <a:latin typeface="+mj-lt"/>
              </a:defRPr>
            </a:lvl4pPr>
            <a:lvl5pPr marL="1828800" indent="0" eaLnBrk="1" latinLnBrk="0" hangingPunct="1">
              <a:buNone/>
              <a:defRPr sz="1000">
                <a:solidFill>
                  <a:srgbClr val="0F5494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8834132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attachment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r="2"/>
          <a:stretch>
            <a:fillRect/>
          </a:stretch>
        </p:blipFill>
        <p:spPr bwMode="auto">
          <a:xfrm>
            <a:off x="0" y="1092200"/>
            <a:ext cx="91440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2700" y="1095375"/>
            <a:ext cx="4913313" cy="5762625"/>
          </a:xfrm>
          <a:prstGeom prst="rect">
            <a:avLst/>
          </a:prstGeom>
          <a:solidFill>
            <a:srgbClr val="72B545"/>
          </a:solidFill>
          <a:ln w="9525">
            <a:solidFill>
              <a:srgbClr val="72B54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57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5" y="137279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6" y="1527175"/>
            <a:ext cx="7915275" cy="4683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409150"/>
      </p:ext>
    </p:extLst>
  </p:cSld>
  <p:clrMapOvr>
    <a:masterClrMapping/>
  </p:clrMapOvr>
  <p:transition spd="slow"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64038" y="6488113"/>
            <a:ext cx="487362" cy="3698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4A1D763-BE1F-4791-90AA-9A425E26254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75242657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7086600" y="6477000"/>
            <a:ext cx="1527175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6537C5-4945-4FFF-95B8-AF71C378F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8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EEE09F4-6F8C-4603-AB9A-60BB0EC67E46}" type="datetimeFigureOut">
              <a:rPr lang="en-US"/>
              <a:pPr>
                <a:defRPr/>
              </a:pPr>
              <a:t>11/27/2015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0346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5" y="137279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6" y="1527175"/>
            <a:ext cx="3881437" cy="46831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527175"/>
            <a:ext cx="3881438" cy="46831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2D463B56-C2ED-45EF-980C-5B8F1EC5FDB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55924772"/>
      </p:ext>
    </p:extLst>
  </p:cSld>
  <p:clrMapOvr>
    <a:masterClrMapping/>
  </p:clrMapOvr>
  <p:transition spd="slow"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4A2D5F56-090A-4C57-827F-5320316C18F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83655987"/>
      </p:ext>
    </p:extLst>
  </p:cSld>
  <p:clrMapOvr>
    <a:masterClrMapping/>
  </p:clrMapOvr>
  <p:transition spd="slow"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5" y="137279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EB2755E1-7939-4BC7-93CE-7389F7D78FB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36707844"/>
      </p:ext>
    </p:extLst>
  </p:cSld>
  <p:clrMapOvr>
    <a:masterClrMapping/>
  </p:clrMapOvr>
  <p:transition spd="slow"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37050" y="6469063"/>
            <a:ext cx="646113" cy="3698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FC72633B-E161-4B47-8E5F-15EF73ABB0E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89282441"/>
      </p:ext>
    </p:extLst>
  </p:cSld>
  <p:clrMapOvr>
    <a:masterClrMapping/>
  </p:clrMapOvr>
  <p:transition spd="slow"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38A5FDAB-B708-42F6-990E-A279E708F6A6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15046951"/>
      </p:ext>
    </p:extLst>
  </p:cSld>
  <p:clrMapOvr>
    <a:masterClrMapping/>
  </p:clrMapOvr>
  <p:transition spd="slow"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7BA3A521-0B37-478D-89FB-06732616542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66725374"/>
      </p:ext>
    </p:extLst>
  </p:cSld>
  <p:clrMapOvr>
    <a:masterClrMapping/>
  </p:clrMapOvr>
  <p:transition spd="slow"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5" y="137279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6" y="1527175"/>
            <a:ext cx="7915275" cy="4683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FD849EA0-C520-410F-A3FA-12F69F83F94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51361536"/>
      </p:ext>
    </p:extLst>
  </p:cSld>
  <p:clrMapOvr>
    <a:masterClrMapping/>
  </p:clrMapOvr>
  <p:transition spd="slow"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6" y="153988"/>
            <a:ext cx="1978025" cy="60563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53988"/>
            <a:ext cx="5784850" cy="6056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100477DD-D80B-4F89-8A38-E46C5A85237C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90550890"/>
      </p:ext>
    </p:extLst>
  </p:cSld>
  <p:clrMapOvr>
    <a:masterClrMapping/>
  </p:clrMapOvr>
  <p:transition spd="slow"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7"/>
            <a:ext cx="8229600" cy="9366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30529D"/>
                </a:solidFill>
                <a:latin typeface="Trebuchet M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30529D"/>
                </a:solidFill>
                <a:latin typeface="Trebuchet M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B8EF74CF-D938-4EE6-8824-5FA16C198A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489097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2025" y="1556792"/>
            <a:ext cx="7930455" cy="720080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1"/>
          </p:nvPr>
        </p:nvSpPr>
        <p:spPr>
          <a:xfrm>
            <a:off x="962028" y="2420889"/>
            <a:ext cx="7921625" cy="35283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5494"/>
                </a:solidFill>
              </a:defRPr>
            </a:lvl1pPr>
            <a:lvl2pPr>
              <a:defRPr baseline="0">
                <a:solidFill>
                  <a:srgbClr val="0F5494"/>
                </a:solidFill>
              </a:defRPr>
            </a:lvl2pPr>
            <a:lvl3pPr eaLnBrk="1" latinLnBrk="0" hangingPunct="1">
              <a:defRPr sz="1400">
                <a:solidFill>
                  <a:srgbClr val="0F5494"/>
                </a:solidFill>
              </a:defRPr>
            </a:lvl3pPr>
            <a:lvl4pPr marL="1371600" indent="0" eaLnBrk="1" latinLnBrk="0" hangingPunct="1">
              <a:buNone/>
              <a:defRPr sz="1200">
                <a:solidFill>
                  <a:srgbClr val="0F5494"/>
                </a:solidFill>
                <a:latin typeface="+mj-lt"/>
              </a:defRPr>
            </a:lvl4pPr>
            <a:lvl5pPr marL="1828800" indent="0" eaLnBrk="1" latinLnBrk="0" hangingPunct="1">
              <a:buNone/>
              <a:defRPr sz="1000">
                <a:solidFill>
                  <a:srgbClr val="0F5494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17433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4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attachment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r="2"/>
          <a:stretch>
            <a:fillRect/>
          </a:stretch>
        </p:blipFill>
        <p:spPr bwMode="auto">
          <a:xfrm>
            <a:off x="0" y="1092200"/>
            <a:ext cx="91440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2700" y="1095375"/>
            <a:ext cx="4913313" cy="5762625"/>
          </a:xfrm>
          <a:prstGeom prst="rect">
            <a:avLst/>
          </a:prstGeom>
          <a:solidFill>
            <a:srgbClr val="72B545"/>
          </a:solidFill>
          <a:ln w="9525">
            <a:solidFill>
              <a:srgbClr val="72B54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pic>
        <p:nvPicPr>
          <p:cNvPr id="4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845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3" y="137276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3" y="1527175"/>
            <a:ext cx="7915275" cy="4683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3D6E5-C037-4FB1-901F-C08CC86022A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06334512"/>
      </p:ext>
    </p:extLst>
  </p:cSld>
  <p:clrMapOvr>
    <a:masterClrMapping/>
  </p:clrMapOvr>
  <p:transition spd="slow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337050" y="6469063"/>
            <a:ext cx="646113" cy="3698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A435FF7-25B9-4647-891F-6B0EEB337C37}" type="slidenum">
              <a:rPr lang="fr-FR" altLang="en-US" smtClean="0">
                <a:solidFill>
                  <a:srgbClr val="30529D"/>
                </a:solidFill>
              </a:rPr>
              <a:pPr eaLnBrk="1" hangingPunct="1">
                <a:defRPr/>
              </a:pPr>
              <a:t>‹#›</a:t>
            </a:fld>
            <a:endParaRPr lang="fr-FR" altLang="en-US" smtClean="0">
              <a:solidFill>
                <a:srgbClr val="30529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64038" y="6488113"/>
            <a:ext cx="487362" cy="369887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7D84B1-C093-4A2B-9C8E-AE0967757B4D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119079304"/>
      </p:ext>
    </p:extLst>
  </p:cSld>
  <p:clrMapOvr>
    <a:masterClrMapping/>
  </p:clrMapOvr>
  <p:transition spd="slow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3" y="137276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3" y="1527175"/>
            <a:ext cx="3881437" cy="46831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527175"/>
            <a:ext cx="3881438" cy="46831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CD22F-A355-4C22-B982-0371DA253A6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73759939"/>
      </p:ext>
    </p:extLst>
  </p:cSld>
  <p:clrMapOvr>
    <a:masterClrMapping/>
  </p:clrMapOvr>
  <p:transition spd="slow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31A2B-35C0-41F2-A61D-4C81A8CE572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111731572"/>
      </p:ext>
    </p:extLst>
  </p:cSld>
  <p:clrMapOvr>
    <a:masterClrMapping/>
  </p:clrMapOvr>
  <p:transition spd="slow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3" y="137276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A1E33-A11E-40B2-8243-840FFB06959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427408181"/>
      </p:ext>
    </p:extLst>
  </p:cSld>
  <p:clrMapOvr>
    <a:masterClrMapping/>
  </p:clrMapOvr>
  <p:transition spd="slow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48CFD-0131-4BFE-B33D-B22DD87CD7E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67540299"/>
      </p:ext>
    </p:extLst>
  </p:cSld>
  <p:clrMapOvr>
    <a:masterClrMapping/>
  </p:clrMapOvr>
  <p:transition spd="slow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3C4B8-9580-4604-A700-73DE028DA13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52329608"/>
      </p:ext>
    </p:extLst>
  </p:cSld>
  <p:clrMapOvr>
    <a:masterClrMapping/>
  </p:clrMapOvr>
  <p:transition spd="slow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56C56-EF08-499B-8267-1FC57240F33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99673640"/>
      </p:ext>
    </p:extLst>
  </p:cSld>
  <p:clrMapOvr>
    <a:masterClrMapping/>
  </p:clrMapOvr>
  <p:transition spd="slow">
    <p:wipe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3" y="137276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527175"/>
            <a:ext cx="7915275" cy="4683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43E8B-1BE2-40CC-AADE-FBE063E6872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15735416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8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3" y="153988"/>
            <a:ext cx="1978025" cy="60563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53988"/>
            <a:ext cx="5784850" cy="6056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1C173-097E-4540-BE3C-CFF15EA3630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06792629"/>
      </p:ext>
    </p:extLst>
  </p:cSld>
  <p:clrMapOvr>
    <a:masterClrMapping/>
  </p:clrMapOvr>
  <p:transition spd="slow">
    <p:wipe dir="r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6457950"/>
            <a:ext cx="608012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638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68239"/>
            <a:ext cx="8229600" cy="9366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Espace réservé du graphique 12"/>
          <p:cNvSpPr>
            <a:spLocks noGrp="1"/>
          </p:cNvSpPr>
          <p:nvPr>
            <p:ph type="chart" sz="quarter" idx="13"/>
          </p:nvPr>
        </p:nvSpPr>
        <p:spPr>
          <a:xfrm>
            <a:off x="468313" y="2276872"/>
            <a:ext cx="8207375" cy="3600053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457200" y="6134100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30529D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3124200" y="6134100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30529D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7010400" y="6624638"/>
            <a:ext cx="2133600" cy="2603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91C7075-621C-4AE2-863E-F684D4A3C78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26944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attachment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r="2"/>
          <a:stretch>
            <a:fillRect/>
          </a:stretch>
        </p:blipFill>
        <p:spPr bwMode="auto">
          <a:xfrm>
            <a:off x="0" y="1092200"/>
            <a:ext cx="91440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2700" y="1096963"/>
            <a:ext cx="4913313" cy="5761037"/>
          </a:xfrm>
          <a:prstGeom prst="rect">
            <a:avLst/>
          </a:prstGeom>
          <a:solidFill>
            <a:srgbClr val="72B545"/>
          </a:solidFill>
          <a:ln w="9525">
            <a:solidFill>
              <a:srgbClr val="72B54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pic>
        <p:nvPicPr>
          <p:cNvPr id="4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920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3" y="137278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5" y="1527175"/>
            <a:ext cx="7915275" cy="4683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CF375-9F20-4800-97BE-417542DD633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8879668"/>
      </p:ext>
    </p:extLst>
  </p:cSld>
  <p:clrMapOvr>
    <a:masterClrMapping/>
  </p:clrMapOvr>
  <p:transition spd="slow">
    <p:wipe dir="r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337050" y="6469063"/>
            <a:ext cx="646113" cy="3698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FACA5BA6-D64D-4A0F-A666-A480AED37FF1}" type="slidenum">
              <a:rPr lang="fr-FR" altLang="en-US" smtClean="0">
                <a:solidFill>
                  <a:srgbClr val="30529D"/>
                </a:solidFill>
                <a:cs typeface="Arial" charset="0"/>
              </a:rPr>
              <a:pPr eaLnBrk="1" hangingPunct="1">
                <a:defRPr/>
              </a:pPr>
              <a:t>‹#›</a:t>
            </a:fld>
            <a:endParaRPr lang="fr-FR" altLang="en-US" smtClean="0">
              <a:solidFill>
                <a:srgbClr val="30529D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64038" y="6488113"/>
            <a:ext cx="487362" cy="369887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D8B430-6FF3-4B7B-AA76-FA62499713E5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93804596"/>
      </p:ext>
    </p:extLst>
  </p:cSld>
  <p:clrMapOvr>
    <a:masterClrMapping/>
  </p:clrMapOvr>
  <p:transition spd="slow">
    <p:wipe dir="r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3" y="137278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5" y="1527175"/>
            <a:ext cx="3881437" cy="46831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527175"/>
            <a:ext cx="3881438" cy="46831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ADD39-9368-4E08-A387-DD43D6271225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51754637"/>
      </p:ext>
    </p:extLst>
  </p:cSld>
  <p:clrMapOvr>
    <a:masterClrMapping/>
  </p:clrMapOvr>
  <p:transition spd="slow">
    <p:wipe dir="r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AE906-71BA-453D-9831-29BE65628FD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80231983"/>
      </p:ext>
    </p:extLst>
  </p:cSld>
  <p:clrMapOvr>
    <a:masterClrMapping/>
  </p:clrMapOvr>
  <p:transition spd="slow">
    <p:wipe dir="r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3" y="137278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A4974-438D-44C7-A723-BA8C799888A6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47879914"/>
      </p:ext>
    </p:extLst>
  </p:cSld>
  <p:clrMapOvr>
    <a:masterClrMapping/>
  </p:clrMapOvr>
  <p:transition spd="slow">
    <p:wipe dir="r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576B5-0647-4215-B263-9239564C12B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78193047"/>
      </p:ext>
    </p:extLst>
  </p:cSld>
  <p:clrMapOvr>
    <a:masterClrMapping/>
  </p:clrMapOvr>
  <p:transition spd="slow">
    <p:wipe dir="r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1719D-FD36-4E18-9636-7CE41950B53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63658592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445488"/>
            <a:ext cx="7772400" cy="1362075"/>
          </a:xfrm>
        </p:spPr>
        <p:txBody>
          <a:bodyPr anchor="t">
            <a:normAutofit/>
          </a:bodyPr>
          <a:lstStyle>
            <a:lvl1pPr algn="ctr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1700809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10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7A015-C98F-4679-BA4A-FCE75551733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166047730"/>
      </p:ext>
    </p:extLst>
  </p:cSld>
  <p:clrMapOvr>
    <a:masterClrMapping/>
  </p:clrMapOvr>
  <p:transition spd="slow">
    <p:wipe dir="r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3" y="137278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5" y="1527175"/>
            <a:ext cx="7915275" cy="4683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4CB1F-A44D-4530-8979-B3796A2E6F2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94596186"/>
      </p:ext>
    </p:extLst>
  </p:cSld>
  <p:clrMapOvr>
    <a:masterClrMapping/>
  </p:clrMapOvr>
  <p:transition spd="slow">
    <p:wipe dir="r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5" y="153988"/>
            <a:ext cx="1978025" cy="60563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53988"/>
            <a:ext cx="5784850" cy="6056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10D73-AEE0-497B-8166-716643152926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23491716"/>
      </p:ext>
    </p:extLst>
  </p:cSld>
  <p:clrMapOvr>
    <a:masterClrMapping/>
  </p:clrMapOvr>
  <p:transition spd="slow">
    <p:wipe dir="r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>
            <a:spLocks noGrp="1"/>
          </p:cNvSpPr>
          <p:nvPr>
            <p:ph sz="quarter" idx="11"/>
          </p:nvPr>
        </p:nvSpPr>
        <p:spPr>
          <a:xfrm>
            <a:off x="962028" y="2420889"/>
            <a:ext cx="7921625" cy="35283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5494"/>
                </a:solidFill>
              </a:defRPr>
            </a:lvl1pPr>
            <a:lvl2pPr>
              <a:defRPr baseline="0">
                <a:solidFill>
                  <a:srgbClr val="0F5494"/>
                </a:solidFill>
              </a:defRPr>
            </a:lvl2pPr>
            <a:lvl3pPr eaLnBrk="1" latinLnBrk="0" hangingPunct="1">
              <a:defRPr sz="1400">
                <a:solidFill>
                  <a:srgbClr val="0F5494"/>
                </a:solidFill>
              </a:defRPr>
            </a:lvl3pPr>
            <a:lvl4pPr marL="1371600" indent="0" eaLnBrk="1" latinLnBrk="0" hangingPunct="1">
              <a:buNone/>
              <a:defRPr sz="1200">
                <a:solidFill>
                  <a:srgbClr val="0F5494"/>
                </a:solidFill>
                <a:latin typeface="+mj-lt"/>
              </a:defRPr>
            </a:lvl4pPr>
            <a:lvl5pPr marL="1828800" indent="0" eaLnBrk="1" latinLnBrk="0" hangingPunct="1">
              <a:buNone/>
              <a:defRPr sz="1000">
                <a:solidFill>
                  <a:srgbClr val="0F5494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6762820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93066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2025" y="1556792"/>
            <a:ext cx="7930455" cy="720080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1"/>
          </p:nvPr>
        </p:nvSpPr>
        <p:spPr>
          <a:xfrm>
            <a:off x="962025" y="2420889"/>
            <a:ext cx="7921625" cy="35283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5494"/>
                </a:solidFill>
              </a:defRPr>
            </a:lvl1pPr>
            <a:lvl2pPr>
              <a:defRPr baseline="0">
                <a:solidFill>
                  <a:srgbClr val="0F5494"/>
                </a:solidFill>
              </a:defRPr>
            </a:lvl2pPr>
            <a:lvl3pPr eaLnBrk="1" latinLnBrk="0" hangingPunct="1">
              <a:defRPr sz="1400">
                <a:solidFill>
                  <a:srgbClr val="0F5494"/>
                </a:solidFill>
              </a:defRPr>
            </a:lvl3pPr>
            <a:lvl4pPr marL="1371600" indent="0" eaLnBrk="1" latinLnBrk="0" hangingPunct="1">
              <a:buNone/>
              <a:defRPr sz="1200">
                <a:solidFill>
                  <a:srgbClr val="0F5494"/>
                </a:solidFill>
                <a:latin typeface="+mj-lt"/>
              </a:defRPr>
            </a:lvl4pPr>
            <a:lvl5pPr marL="1828800" indent="0" eaLnBrk="1" latinLnBrk="0" hangingPunct="1">
              <a:buNone/>
              <a:defRPr sz="1000">
                <a:solidFill>
                  <a:srgbClr val="0F5494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5B1E5-D7A6-4E62-A9DD-08985FED276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10484105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2025" y="1556792"/>
            <a:ext cx="7930455" cy="720080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1"/>
          </p:nvPr>
        </p:nvSpPr>
        <p:spPr>
          <a:xfrm>
            <a:off x="962025" y="2420889"/>
            <a:ext cx="7921625" cy="38884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5494"/>
                </a:solidFill>
              </a:defRPr>
            </a:lvl1pPr>
            <a:lvl2pPr>
              <a:defRPr baseline="0">
                <a:solidFill>
                  <a:srgbClr val="0F5494"/>
                </a:solidFill>
              </a:defRPr>
            </a:lvl2pPr>
            <a:lvl3pPr eaLnBrk="1" latinLnBrk="0" hangingPunct="1">
              <a:defRPr sz="1400">
                <a:solidFill>
                  <a:srgbClr val="0F5494"/>
                </a:solidFill>
              </a:defRPr>
            </a:lvl3pPr>
            <a:lvl4pPr marL="1371600" indent="0" eaLnBrk="1" latinLnBrk="0" hangingPunct="1">
              <a:buNone/>
              <a:defRPr sz="1200">
                <a:solidFill>
                  <a:srgbClr val="0F5494"/>
                </a:solidFill>
                <a:latin typeface="+mj-lt"/>
              </a:defRPr>
            </a:lvl4pPr>
            <a:lvl5pPr marL="1828800" indent="0" eaLnBrk="1" latinLnBrk="0" hangingPunct="1">
              <a:buNone/>
              <a:defRPr sz="1000">
                <a:solidFill>
                  <a:srgbClr val="0F5494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2332689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attachment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r="2"/>
          <a:stretch>
            <a:fillRect/>
          </a:stretch>
        </p:blipFill>
        <p:spPr bwMode="auto">
          <a:xfrm>
            <a:off x="0" y="1092200"/>
            <a:ext cx="91440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2700" y="1095375"/>
            <a:ext cx="4913313" cy="5762625"/>
          </a:xfrm>
          <a:prstGeom prst="rect">
            <a:avLst/>
          </a:prstGeom>
          <a:solidFill>
            <a:srgbClr val="72B545"/>
          </a:solidFill>
          <a:ln w="9525">
            <a:solidFill>
              <a:srgbClr val="72B54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36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37279"/>
            <a:ext cx="8365879" cy="62388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6" y="1527175"/>
            <a:ext cx="7915275" cy="46831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 marL="742950" indent="-285750"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 marL="1143000" indent="-228600"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 marL="1600200" indent="-228600"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 marL="2057400" indent="-228600"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97888" y="64738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fld id="{A9BA4215-037C-415B-9BFE-9EED1948B078}" type="slidenum">
              <a:rPr lang="en-GB" smtClean="0">
                <a:solidFill>
                  <a:srgbClr val="30529D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05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933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64038" y="6488113"/>
            <a:ext cx="487362" cy="3698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2713B47D-04AE-4B02-A930-4DDC7C89669B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8497888" y="64738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fld id="{A9BA4215-037C-415B-9BFE-9EED1948B078}" type="slidenum">
              <a:rPr lang="en-GB" sz="900" smtClean="0">
                <a:solidFill>
                  <a:srgbClr val="30529D"/>
                </a:solidFill>
              </a:rPr>
              <a:pPr eaLnBrk="1" hangingPunct="1">
                <a:defRPr/>
              </a:pPr>
              <a:t>‹#›</a:t>
            </a:fld>
            <a:endParaRPr lang="en-GB" sz="900" dirty="0">
              <a:solidFill>
                <a:srgbClr val="305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545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t>11/27/2015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30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6" y="1527175"/>
            <a:ext cx="3881437" cy="46831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527175"/>
            <a:ext cx="3881438" cy="46831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0500" y="137279"/>
            <a:ext cx="8365879" cy="62388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97888" y="64738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fld id="{A9BA4215-037C-415B-9BFE-9EED1948B078}" type="slidenum">
              <a:rPr lang="en-GB" smtClean="0">
                <a:solidFill>
                  <a:srgbClr val="30529D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05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194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0500" y="137279"/>
            <a:ext cx="8365879" cy="62388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64738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fld id="{A9BA4215-037C-415B-9BFE-9EED1948B078}" type="slidenum">
              <a:rPr lang="en-GB" smtClean="0">
                <a:solidFill>
                  <a:srgbClr val="30529D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05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898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" y="137279"/>
            <a:ext cx="8365879" cy="62388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97888" y="64738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fld id="{A9BA4215-037C-415B-9BFE-9EED1948B078}" type="slidenum">
              <a:rPr lang="en-GB" smtClean="0">
                <a:solidFill>
                  <a:srgbClr val="30529D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05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324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97888" y="64738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fld id="{A9BA4215-037C-415B-9BFE-9EED1948B078}" type="slidenum">
              <a:rPr lang="en-GB" smtClean="0">
                <a:solidFill>
                  <a:srgbClr val="30529D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05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530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97888" y="64738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fld id="{A9BA4215-037C-415B-9BFE-9EED1948B078}" type="slidenum">
              <a:rPr lang="en-GB" smtClean="0">
                <a:solidFill>
                  <a:srgbClr val="30529D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05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774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97888" y="64738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fld id="{A9BA4215-037C-415B-9BFE-9EED1948B078}" type="slidenum">
              <a:rPr lang="en-GB" smtClean="0">
                <a:solidFill>
                  <a:srgbClr val="30529D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05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4306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5" y="137279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6" y="1527175"/>
            <a:ext cx="7915275" cy="4683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97888" y="64738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fld id="{A9BA4215-037C-415B-9BFE-9EED1948B078}" type="slidenum">
              <a:rPr lang="en-GB" smtClean="0">
                <a:solidFill>
                  <a:srgbClr val="30529D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05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79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6" y="153988"/>
            <a:ext cx="1978025" cy="60563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53988"/>
            <a:ext cx="5784850" cy="6056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97888" y="64738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fld id="{A9BA4215-037C-415B-9BFE-9EED1948B078}" type="slidenum">
              <a:rPr lang="en-GB" smtClean="0">
                <a:solidFill>
                  <a:srgbClr val="30529D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05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25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attachment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r="2"/>
          <a:stretch>
            <a:fillRect/>
          </a:stretch>
        </p:blipFill>
        <p:spPr bwMode="auto">
          <a:xfrm>
            <a:off x="0" y="1092200"/>
            <a:ext cx="91440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2700" y="1096963"/>
            <a:ext cx="4913313" cy="5761037"/>
          </a:xfrm>
          <a:prstGeom prst="rect">
            <a:avLst/>
          </a:prstGeom>
          <a:solidFill>
            <a:srgbClr val="72B545"/>
          </a:solidFill>
          <a:ln w="9525">
            <a:solidFill>
              <a:srgbClr val="72B54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</p:txBody>
      </p:sp>
      <p:pic>
        <p:nvPicPr>
          <p:cNvPr id="4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741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3" y="137278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5" y="1527175"/>
            <a:ext cx="7915275" cy="4683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48FBFFC-70EE-40F8-85CB-CCA40EF5196F}" type="slidenum">
              <a:rPr lang="fr-FR" altLang="en-US">
                <a:solidFill>
                  <a:srgbClr val="30529D"/>
                </a:solidFill>
              </a:rPr>
              <a:pPr>
                <a:defRPr/>
              </a:pPr>
              <a:t>‹#›</a:t>
            </a:fld>
            <a:endParaRPr lang="fr-FR" altLang="en-US">
              <a:solidFill>
                <a:srgbClr val="305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67174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t>11/27/2015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64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337050" y="6469063"/>
            <a:ext cx="646113" cy="3698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D9EAD63-679A-4F47-93B5-E44A1D3D51D9}" type="slidenum">
              <a:rPr lang="fr-FR" altLang="en-US" smtClean="0">
                <a:solidFill>
                  <a:srgbClr val="30529D"/>
                </a:solidFill>
              </a:rPr>
              <a:pPr eaLnBrk="1" hangingPunct="1">
                <a:defRPr/>
              </a:pPr>
              <a:t>‹#›</a:t>
            </a:fld>
            <a:endParaRPr lang="fr-FR" altLang="en-US" smtClean="0">
              <a:solidFill>
                <a:srgbClr val="30529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64038" y="6488113"/>
            <a:ext cx="487362" cy="369887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3ED8B02-6001-45E9-9B27-6F9C926F53B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67357879"/>
      </p:ext>
    </p:extLst>
  </p:cSld>
  <p:clrMapOvr>
    <a:masterClrMapping/>
  </p:clrMapOvr>
  <p:transition spd="slow">
    <p:wipe dir="r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3" y="137278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5" y="1527175"/>
            <a:ext cx="3881437" cy="46831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527175"/>
            <a:ext cx="3881438" cy="46831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72C7A-AF52-460D-9A44-2EA7E42DFA5C}" type="slidenum">
              <a:rPr lang="fr-FR" altLang="en-US">
                <a:solidFill>
                  <a:srgbClr val="30529D"/>
                </a:solidFill>
              </a:rPr>
              <a:pPr>
                <a:defRPr/>
              </a:pPr>
              <a:t>‹#›</a:t>
            </a:fld>
            <a:endParaRPr lang="fr-FR" altLang="en-US">
              <a:solidFill>
                <a:srgbClr val="305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45436"/>
      </p:ext>
    </p:extLst>
  </p:cSld>
  <p:clrMapOvr>
    <a:masterClrMapping/>
  </p:clrMapOvr>
  <p:transition spd="slow">
    <p:wipe dir="r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1CC8D-4D3E-4E8E-B810-2E69387E6F02}" type="slidenum">
              <a:rPr lang="fr-FR" altLang="en-US">
                <a:solidFill>
                  <a:srgbClr val="30529D"/>
                </a:solidFill>
              </a:rPr>
              <a:pPr>
                <a:defRPr/>
              </a:pPr>
              <a:t>‹#›</a:t>
            </a:fld>
            <a:endParaRPr lang="fr-FR" altLang="en-US">
              <a:solidFill>
                <a:srgbClr val="305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122203"/>
      </p:ext>
    </p:extLst>
  </p:cSld>
  <p:clrMapOvr>
    <a:masterClrMapping/>
  </p:clrMapOvr>
  <p:transition spd="slow">
    <p:wipe dir="r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3" y="137278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87823-842D-4EF4-9C1A-5DF98FF5E05B}" type="slidenum">
              <a:rPr lang="fr-FR" altLang="en-US">
                <a:solidFill>
                  <a:srgbClr val="30529D"/>
                </a:solidFill>
              </a:rPr>
              <a:pPr>
                <a:defRPr/>
              </a:pPr>
              <a:t>‹#›</a:t>
            </a:fld>
            <a:endParaRPr lang="fr-FR" altLang="en-US">
              <a:solidFill>
                <a:srgbClr val="305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59180"/>
      </p:ext>
    </p:extLst>
  </p:cSld>
  <p:clrMapOvr>
    <a:masterClrMapping/>
  </p:clrMapOvr>
  <p:transition spd="slow">
    <p:wipe dir="r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96907-0642-4FAC-A33D-5E4365106B1F}" type="slidenum">
              <a:rPr lang="fr-FR" altLang="en-US">
                <a:solidFill>
                  <a:srgbClr val="30529D"/>
                </a:solidFill>
              </a:rPr>
              <a:pPr>
                <a:defRPr/>
              </a:pPr>
              <a:t>‹#›</a:t>
            </a:fld>
            <a:endParaRPr lang="fr-FR" altLang="en-US">
              <a:solidFill>
                <a:srgbClr val="305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21553"/>
      </p:ext>
    </p:extLst>
  </p:cSld>
  <p:clrMapOvr>
    <a:masterClrMapping/>
  </p:clrMapOvr>
  <p:transition spd="slow">
    <p:wipe dir="r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CB2CF-FB56-429A-90ED-DD1DA5F369A6}" type="slidenum">
              <a:rPr lang="fr-FR" altLang="en-US">
                <a:solidFill>
                  <a:srgbClr val="30529D"/>
                </a:solidFill>
              </a:rPr>
              <a:pPr>
                <a:defRPr/>
              </a:pPr>
              <a:t>‹#›</a:t>
            </a:fld>
            <a:endParaRPr lang="fr-FR" altLang="en-US">
              <a:solidFill>
                <a:srgbClr val="305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10764"/>
      </p:ext>
    </p:extLst>
  </p:cSld>
  <p:clrMapOvr>
    <a:masterClrMapping/>
  </p:clrMapOvr>
  <p:transition spd="slow">
    <p:wipe dir="r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AE932-865D-408B-B458-E368833B8386}" type="slidenum">
              <a:rPr lang="fr-FR" altLang="en-US">
                <a:solidFill>
                  <a:srgbClr val="30529D"/>
                </a:solidFill>
              </a:rPr>
              <a:pPr>
                <a:defRPr/>
              </a:pPr>
              <a:t>‹#›</a:t>
            </a:fld>
            <a:endParaRPr lang="fr-FR" altLang="en-US">
              <a:solidFill>
                <a:srgbClr val="305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22112"/>
      </p:ext>
    </p:extLst>
  </p:cSld>
  <p:clrMapOvr>
    <a:masterClrMapping/>
  </p:clrMapOvr>
  <p:transition spd="slow">
    <p:wipe dir="r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3" y="137278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5" y="1527175"/>
            <a:ext cx="7915275" cy="4683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CC28A-D658-46A7-B98F-09D68ACFF5C4}" type="slidenum">
              <a:rPr lang="fr-FR" altLang="en-US">
                <a:solidFill>
                  <a:srgbClr val="30529D"/>
                </a:solidFill>
              </a:rPr>
              <a:pPr>
                <a:defRPr/>
              </a:pPr>
              <a:t>‹#›</a:t>
            </a:fld>
            <a:endParaRPr lang="fr-FR" altLang="en-US">
              <a:solidFill>
                <a:srgbClr val="305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35013"/>
      </p:ext>
    </p:extLst>
  </p:cSld>
  <p:clrMapOvr>
    <a:masterClrMapping/>
  </p:clrMapOvr>
  <p:transition spd="slow">
    <p:wipe dir="r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5" y="153988"/>
            <a:ext cx="1978025" cy="60563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53988"/>
            <a:ext cx="5784850" cy="6056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F42D3-04CA-4AD9-9219-45C8821DEB28}" type="slidenum">
              <a:rPr lang="fr-FR" altLang="en-US">
                <a:solidFill>
                  <a:srgbClr val="30529D"/>
                </a:solidFill>
              </a:rPr>
              <a:pPr>
                <a:defRPr/>
              </a:pPr>
              <a:t>‹#›</a:t>
            </a:fld>
            <a:endParaRPr lang="fr-FR" altLang="en-US">
              <a:solidFill>
                <a:srgbClr val="305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702103"/>
      </p:ext>
    </p:extLst>
  </p:cSld>
  <p:clrMapOvr>
    <a:masterClrMapping/>
  </p:clrMapOvr>
  <p:transition spd="slow">
    <p:wipe dir="r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attachment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r="2"/>
          <a:stretch>
            <a:fillRect/>
          </a:stretch>
        </p:blipFill>
        <p:spPr bwMode="auto">
          <a:xfrm>
            <a:off x="0" y="1092200"/>
            <a:ext cx="91440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2700" y="1096963"/>
            <a:ext cx="4913313" cy="5761037"/>
          </a:xfrm>
          <a:prstGeom prst="rect">
            <a:avLst/>
          </a:prstGeom>
          <a:solidFill>
            <a:srgbClr val="72B545"/>
          </a:solidFill>
          <a:ln w="9525">
            <a:solidFill>
              <a:srgbClr val="72B54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459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287BF-24B8-4D9F-B5ED-78DE32894409}" type="slidenum">
              <a:rPr lang="fr-FR" altLang="en-US" smtClean="0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92898499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t>11/27/2015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12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3" y="137278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5" y="1527175"/>
            <a:ext cx="7915275" cy="4683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F44DF41-702F-41B0-9669-F64E50C14EAA}" type="slidenum">
              <a:rPr lang="fr-FR" altLang="en-US">
                <a:solidFill>
                  <a:srgbClr val="30529D"/>
                </a:solidFill>
              </a:rPr>
              <a:pPr>
                <a:defRPr/>
              </a:pPr>
              <a:t>‹#›</a:t>
            </a:fld>
            <a:endParaRPr lang="fr-FR" altLang="en-US">
              <a:solidFill>
                <a:srgbClr val="305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37433"/>
      </p:ext>
    </p:extLst>
  </p:cSld>
  <p:clrMapOvr>
    <a:masterClrMapping/>
  </p:clrMapOvr>
  <p:transition spd="slow">
    <p:wipe dir="r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337050" y="6469063"/>
            <a:ext cx="646113" cy="3698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09F3EE6-064B-46F4-8E7C-D06761827C4B}" type="slidenum">
              <a:rPr lang="fr-FR" altLang="en-US" smtClean="0">
                <a:solidFill>
                  <a:srgbClr val="30529D"/>
                </a:solidFill>
              </a:rPr>
              <a:pPr eaLnBrk="1" hangingPunct="1">
                <a:defRPr/>
              </a:pPr>
              <a:t>‹#›</a:t>
            </a:fld>
            <a:endParaRPr lang="fr-FR" altLang="en-US" smtClean="0">
              <a:solidFill>
                <a:srgbClr val="30529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64038" y="6488113"/>
            <a:ext cx="487362" cy="369887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991F872-F261-4491-AEE7-EEFAA7BF343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20444070"/>
      </p:ext>
    </p:extLst>
  </p:cSld>
  <p:clrMapOvr>
    <a:masterClrMapping/>
  </p:clrMapOvr>
  <p:transition spd="slow">
    <p:wipe dir="r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3" y="137278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5" y="1527175"/>
            <a:ext cx="3881437" cy="46831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527175"/>
            <a:ext cx="3881438" cy="46831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094A0-8933-4A98-8D4F-A88F0E2FA713}" type="slidenum">
              <a:rPr lang="fr-FR" altLang="en-US">
                <a:solidFill>
                  <a:srgbClr val="30529D"/>
                </a:solidFill>
              </a:rPr>
              <a:pPr>
                <a:defRPr/>
              </a:pPr>
              <a:t>‹#›</a:t>
            </a:fld>
            <a:endParaRPr lang="fr-FR" altLang="en-US">
              <a:solidFill>
                <a:srgbClr val="305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179561"/>
      </p:ext>
    </p:extLst>
  </p:cSld>
  <p:clrMapOvr>
    <a:masterClrMapping/>
  </p:clrMapOvr>
  <p:transition spd="slow">
    <p:wipe dir="r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A74D9-D88F-4A7D-B3FC-E93F86902785}" type="slidenum">
              <a:rPr lang="fr-FR" altLang="en-US">
                <a:solidFill>
                  <a:srgbClr val="30529D"/>
                </a:solidFill>
              </a:rPr>
              <a:pPr>
                <a:defRPr/>
              </a:pPr>
              <a:t>‹#›</a:t>
            </a:fld>
            <a:endParaRPr lang="fr-FR" altLang="en-US">
              <a:solidFill>
                <a:srgbClr val="305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61633"/>
      </p:ext>
    </p:extLst>
  </p:cSld>
  <p:clrMapOvr>
    <a:masterClrMapping/>
  </p:clrMapOvr>
  <p:transition spd="slow">
    <p:wipe dir="r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3" y="137278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B6E18-C279-4579-990F-26C2ACA814E2}" type="slidenum">
              <a:rPr lang="fr-FR" altLang="en-US">
                <a:solidFill>
                  <a:srgbClr val="30529D"/>
                </a:solidFill>
              </a:rPr>
              <a:pPr>
                <a:defRPr/>
              </a:pPr>
              <a:t>‹#›</a:t>
            </a:fld>
            <a:endParaRPr lang="fr-FR" altLang="en-US">
              <a:solidFill>
                <a:srgbClr val="305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6168"/>
      </p:ext>
    </p:extLst>
  </p:cSld>
  <p:clrMapOvr>
    <a:masterClrMapping/>
  </p:clrMapOvr>
  <p:transition spd="slow">
    <p:wipe dir="r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DEDD3-9433-42F4-A912-9B79BFA3D159}" type="slidenum">
              <a:rPr lang="fr-FR" altLang="en-US">
                <a:solidFill>
                  <a:srgbClr val="30529D"/>
                </a:solidFill>
              </a:rPr>
              <a:pPr>
                <a:defRPr/>
              </a:pPr>
              <a:t>‹#›</a:t>
            </a:fld>
            <a:endParaRPr lang="fr-FR" altLang="en-US">
              <a:solidFill>
                <a:srgbClr val="305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45159"/>
      </p:ext>
    </p:extLst>
  </p:cSld>
  <p:clrMapOvr>
    <a:masterClrMapping/>
  </p:clrMapOvr>
  <p:transition spd="slow">
    <p:wipe dir="r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5FF24-4369-4C87-BEC3-B99F3BDB3475}" type="slidenum">
              <a:rPr lang="fr-FR" altLang="en-US">
                <a:solidFill>
                  <a:srgbClr val="30529D"/>
                </a:solidFill>
              </a:rPr>
              <a:pPr>
                <a:defRPr/>
              </a:pPr>
              <a:t>‹#›</a:t>
            </a:fld>
            <a:endParaRPr lang="fr-FR" altLang="en-US">
              <a:solidFill>
                <a:srgbClr val="305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98164"/>
      </p:ext>
    </p:extLst>
  </p:cSld>
  <p:clrMapOvr>
    <a:masterClrMapping/>
  </p:clrMapOvr>
  <p:transition spd="slow">
    <p:wipe dir="r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15432-A66A-4168-9AE2-9F11B47A75ED}" type="slidenum">
              <a:rPr lang="fr-FR" altLang="en-US">
                <a:solidFill>
                  <a:srgbClr val="30529D"/>
                </a:solidFill>
              </a:rPr>
              <a:pPr>
                <a:defRPr/>
              </a:pPr>
              <a:t>‹#›</a:t>
            </a:fld>
            <a:endParaRPr lang="fr-FR" altLang="en-US">
              <a:solidFill>
                <a:srgbClr val="305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04933"/>
      </p:ext>
    </p:extLst>
  </p:cSld>
  <p:clrMapOvr>
    <a:masterClrMapping/>
  </p:clrMapOvr>
  <p:transition spd="slow">
    <p:wipe dir="r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3" y="137278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5" y="1527175"/>
            <a:ext cx="7915275" cy="4683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305FC-9DA7-4D27-9CDB-EF59B26AC79A}" type="slidenum">
              <a:rPr lang="fr-FR" altLang="en-US">
                <a:solidFill>
                  <a:srgbClr val="30529D"/>
                </a:solidFill>
              </a:rPr>
              <a:pPr>
                <a:defRPr/>
              </a:pPr>
              <a:t>‹#›</a:t>
            </a:fld>
            <a:endParaRPr lang="fr-FR" altLang="en-US">
              <a:solidFill>
                <a:srgbClr val="305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13336"/>
      </p:ext>
    </p:extLst>
  </p:cSld>
  <p:clrMapOvr>
    <a:masterClrMapping/>
  </p:clrMapOvr>
  <p:transition spd="slow">
    <p:wipe dir="r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5" y="153988"/>
            <a:ext cx="1978025" cy="60563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53988"/>
            <a:ext cx="5784850" cy="6056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90995-BE3F-4131-A3E6-22716029A924}" type="slidenum">
              <a:rPr lang="fr-FR" altLang="en-US">
                <a:solidFill>
                  <a:srgbClr val="30529D"/>
                </a:solidFill>
              </a:rPr>
              <a:pPr>
                <a:defRPr/>
              </a:pPr>
              <a:t>‹#›</a:t>
            </a:fld>
            <a:endParaRPr lang="fr-FR" altLang="en-US">
              <a:solidFill>
                <a:srgbClr val="305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30831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t>11/27/2015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03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638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313" y="1268239"/>
            <a:ext cx="8229600" cy="9366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4" name="Espace réservé du tableau 13"/>
          <p:cNvSpPr>
            <a:spLocks noGrp="1"/>
          </p:cNvSpPr>
          <p:nvPr>
            <p:ph type="tbl" sz="quarter" idx="13"/>
          </p:nvPr>
        </p:nvSpPr>
        <p:spPr>
          <a:xfrm>
            <a:off x="468313" y="2276872"/>
            <a:ext cx="8207375" cy="3673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fr-FR" noProof="0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457200" y="61341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0529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3124200" y="61341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0529D"/>
              </a:solidFill>
            </a:endParaRPr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7010400" y="6624638"/>
            <a:ext cx="2133600" cy="2603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D13E518-D9F1-4C36-87CA-58A9905F2FE2}" type="slidenum">
              <a:rPr lang="en-GB">
                <a:solidFill>
                  <a:srgbClr val="30529D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05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35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>
            <a:spLocks noGrp="1"/>
          </p:cNvSpPr>
          <p:nvPr>
            <p:ph sz="quarter" idx="11"/>
          </p:nvPr>
        </p:nvSpPr>
        <p:spPr>
          <a:xfrm>
            <a:off x="962028" y="2420889"/>
            <a:ext cx="7921625" cy="35283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5494"/>
                </a:solidFill>
              </a:defRPr>
            </a:lvl1pPr>
            <a:lvl2pPr>
              <a:defRPr baseline="0">
                <a:solidFill>
                  <a:srgbClr val="0F5494"/>
                </a:solidFill>
              </a:defRPr>
            </a:lvl2pPr>
            <a:lvl3pPr eaLnBrk="1" latinLnBrk="0" hangingPunct="1">
              <a:defRPr sz="1400">
                <a:solidFill>
                  <a:srgbClr val="0F5494"/>
                </a:solidFill>
              </a:defRPr>
            </a:lvl3pPr>
            <a:lvl4pPr marL="1371600" indent="0" eaLnBrk="1" latinLnBrk="0" hangingPunct="1">
              <a:buNone/>
              <a:defRPr sz="1200">
                <a:solidFill>
                  <a:srgbClr val="0F5494"/>
                </a:solidFill>
                <a:latin typeface="+mj-lt"/>
              </a:defRPr>
            </a:lvl4pPr>
            <a:lvl5pPr marL="1828800" indent="0" eaLnBrk="1" latinLnBrk="0" hangingPunct="1">
              <a:buNone/>
              <a:defRPr sz="1000">
                <a:solidFill>
                  <a:srgbClr val="0F5494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8020999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400" y="6477000"/>
            <a:ext cx="2590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GB" altLang="en-US" sz="1000" smtClean="0">
                <a:solidFill>
                  <a:srgbClr val="30529D"/>
                </a:solidFill>
                <a:latin typeface="Arial" charset="0"/>
                <a:cs typeface="Arial" charset="0"/>
              </a:rPr>
              <a:t>PwC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0529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7086600" y="6477000"/>
            <a:ext cx="1527175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6537C5-4945-4FFF-95B8-AF71C378F1C4}" type="slidenum">
              <a:rPr lang="en-US">
                <a:solidFill>
                  <a:srgbClr val="30529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529D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8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EEE09F4-6F8C-4603-AB9A-60BB0EC67E46}" type="datetimeFigureOut">
              <a:rPr lang="en-US">
                <a:solidFill>
                  <a:srgbClr val="30529D"/>
                </a:solidFill>
              </a:rPr>
              <a:pPr>
                <a:defRPr/>
              </a:pPr>
              <a:t>11/27/2015</a:t>
            </a:fld>
            <a:endParaRPr lang="en-US">
              <a:solidFill>
                <a:srgbClr val="305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664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9"/>
            <a:ext cx="4392488" cy="672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16767"/>
            <a:ext cx="5111750" cy="4809399"/>
          </a:xfrm>
        </p:spPr>
        <p:txBody>
          <a:bodyPr/>
          <a:lstStyle>
            <a:lvl1pPr>
              <a:defRPr sz="28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316767"/>
            <a:ext cx="3008313" cy="48093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t>11/27/2015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14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157192"/>
            <a:ext cx="5486400" cy="4021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77"/>
            <a:ext cx="5588024" cy="36484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5696" y="5637245"/>
            <a:ext cx="6035040" cy="4389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t>11/27/2015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01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DD354-5497-4EDF-A79C-B2E21CFAB24C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84810045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97886-09D8-4A58-8AA6-AA3D6BA8F18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34236005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E5D30-941E-4FBC-8ADC-F9CF390E542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52405843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5" y="1527175"/>
            <a:ext cx="3881437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527175"/>
            <a:ext cx="3881438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8F1C5-36F7-4F1D-A755-0D8F0D58287D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1183719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1DB87-B2E8-4341-B750-0D39DD21646F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30029600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AE47-EF0D-40AF-A2BF-EEAB1EAD4EE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137990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3" y="137278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5" y="1527175"/>
            <a:ext cx="7915275" cy="4683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F44DF41-702F-41B0-9669-F64E50C14EA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12248358"/>
      </p:ext>
    </p:extLst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7659F-8D4F-423F-B692-2BA1B4E43D95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0614835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2EA46-45DA-4044-91AB-2F780940F24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15115904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D2C30-B5F9-44FC-9224-124DE711CCDC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73126116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9A095-0D76-440F-BBD5-5E81636F6A7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1646460"/>
      </p:ext>
    </p:extLst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5" y="306388"/>
            <a:ext cx="1978025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306388"/>
            <a:ext cx="5784850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8E2E-7AAB-4193-8581-184A248404E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37199194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7CF1E-BF64-4C06-AD6C-FB81CF35DBC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96275340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3812B-8769-471A-88F4-E6CAE03D630C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6361480"/>
      </p:ext>
    </p:extLst>
  </p:cSld>
  <p:clrMapOvr>
    <a:masterClrMapping/>
  </p:clrMapOvr>
  <p:transition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D191B-E855-4DE8-AB16-4676F5365CA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78660232"/>
      </p:ext>
    </p:extLst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5" y="1527175"/>
            <a:ext cx="3881437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527175"/>
            <a:ext cx="3881438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9315C-78AE-47AE-B6B0-F7D2E663C89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4229653"/>
      </p:ext>
    </p:extLst>
  </p:cSld>
  <p:clrMapOvr>
    <a:masterClrMapping/>
  </p:clrMapOvr>
  <p:transition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A6691-42DA-4BF8-9634-82C6F77916E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565805764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337050" y="6469063"/>
            <a:ext cx="646113" cy="3698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09F3EE6-064B-46F4-8E7C-D06761827C4B}" type="slidenum">
              <a:rPr lang="fr-FR" altLang="en-US" smtClean="0"/>
              <a:pPr eaLnBrk="1" hangingPunct="1">
                <a:defRPr/>
              </a:pPr>
              <a:t>‹#›</a:t>
            </a:fld>
            <a:endParaRPr lang="fr-FR" alt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64038" y="6488113"/>
            <a:ext cx="487362" cy="369887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991F872-F261-4491-AEE7-EEFAA7BF343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37292651"/>
      </p:ext>
    </p:extLst>
  </p:cSld>
  <p:clrMapOvr>
    <a:masterClrMapping/>
  </p:clrMapOvr>
  <p:transition spd="slow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E6D6E-76E1-42E5-9A3E-A6AA2FF4909C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95910112"/>
      </p:ext>
    </p:extLst>
  </p:cSld>
  <p:clrMapOvr>
    <a:masterClrMapping/>
  </p:clrMapOvr>
  <p:transition spd="slow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B43CF-1CCF-46ED-A768-D0586DE4F96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44592790"/>
      </p:ext>
    </p:extLst>
  </p:cSld>
  <p:clrMapOvr>
    <a:masterClrMapping/>
  </p:clrMapOvr>
  <p:transition spd="slow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896CA-3451-4D9E-9992-FA2CB17C27DD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40269996"/>
      </p:ext>
    </p:extLst>
  </p:cSld>
  <p:clrMapOvr>
    <a:masterClrMapping/>
  </p:clrMapOvr>
  <p:transition spd="slow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9779C-54A7-43F6-AA24-0296AB3B12E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47248748"/>
      </p:ext>
    </p:extLst>
  </p:cSld>
  <p:clrMapOvr>
    <a:masterClrMapping/>
  </p:clrMapOvr>
  <p:transition spd="slow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D604E-8D34-4E6C-9102-505E752B96E5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86189482"/>
      </p:ext>
    </p:extLst>
  </p:cSld>
  <p:clrMapOvr>
    <a:masterClrMapping/>
  </p:clrMapOvr>
  <p:transition spd="slow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5" y="306388"/>
            <a:ext cx="1978025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306388"/>
            <a:ext cx="5784850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22A9E-6086-4831-B26A-1926E568EC76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62818046"/>
      </p:ext>
    </p:extLst>
  </p:cSld>
  <p:clrMapOvr>
    <a:masterClrMapping/>
  </p:clrMapOvr>
  <p:transition spd="slow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1588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2438" y="6669088"/>
            <a:ext cx="596900" cy="200025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3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5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6813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rebuchet M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57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rebuchet M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49559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attachment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r="2"/>
          <a:stretch>
            <a:fillRect/>
          </a:stretch>
        </p:blipFill>
        <p:spPr bwMode="auto">
          <a:xfrm>
            <a:off x="0" y="1092200"/>
            <a:ext cx="91440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2700" y="1095375"/>
            <a:ext cx="4913313" cy="5762625"/>
          </a:xfrm>
          <a:prstGeom prst="rect">
            <a:avLst/>
          </a:prstGeom>
          <a:solidFill>
            <a:srgbClr val="72B545"/>
          </a:solidFill>
          <a:ln w="9525">
            <a:solidFill>
              <a:srgbClr val="72B54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</p:txBody>
      </p:sp>
      <p:pic>
        <p:nvPicPr>
          <p:cNvPr id="4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020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6" y="137280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7" y="1527176"/>
            <a:ext cx="7915275" cy="4683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052861"/>
      </p:ext>
    </p:extLst>
  </p:cSld>
  <p:clrMapOvr>
    <a:masterClrMapping/>
  </p:clrMapOvr>
  <p:transition spd="slow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64038" y="6488113"/>
            <a:ext cx="487362" cy="3698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C8074F-B890-461A-9C9D-AF21768C948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74878533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3" y="137278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5" y="1527175"/>
            <a:ext cx="3881437" cy="46831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527175"/>
            <a:ext cx="3881438" cy="46831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094A0-8933-4A98-8D4F-A88F0E2FA71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459279088"/>
      </p:ext>
    </p:extLst>
  </p:cSld>
  <p:clrMapOvr>
    <a:masterClrMapping/>
  </p:clrMapOvr>
  <p:transition spd="slow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6" y="137280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6" y="1527176"/>
            <a:ext cx="3881437" cy="46831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527176"/>
            <a:ext cx="3881439" cy="46831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14165473-7BC3-44EC-8194-023D6231ED3D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25375183"/>
      </p:ext>
    </p:extLst>
  </p:cSld>
  <p:clrMapOvr>
    <a:masterClrMapping/>
  </p:clrMapOvr>
  <p:transition spd="slow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DC84B0F2-6142-48AF-A924-2EAE49488F5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90839894"/>
      </p:ext>
    </p:extLst>
  </p:cSld>
  <p:clrMapOvr>
    <a:masterClrMapping/>
  </p:clrMapOvr>
  <p:transition spd="slow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6" y="137280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076229B4-280F-437C-868E-22353CBB526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99891672"/>
      </p:ext>
    </p:extLst>
  </p:cSld>
  <p:clrMapOvr>
    <a:masterClrMapping/>
  </p:clrMapOvr>
  <p:transition spd="slow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37050" y="6469063"/>
            <a:ext cx="646113" cy="3698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04B57D72-31B4-4AAD-9035-1EDDB92EB3A5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3499830"/>
      </p:ext>
    </p:extLst>
  </p:cSld>
  <p:clrMapOvr>
    <a:masterClrMapping/>
  </p:clrMapOvr>
  <p:transition spd="slow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606D2AD4-C93A-414C-8481-9BFC10FD426C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60290483"/>
      </p:ext>
    </p:extLst>
  </p:cSld>
  <p:clrMapOvr>
    <a:masterClrMapping/>
  </p:clrMapOvr>
  <p:transition spd="slow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07EDE61D-EB71-47CE-9B25-6115BE10696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06612079"/>
      </p:ext>
    </p:extLst>
  </p:cSld>
  <p:clrMapOvr>
    <a:masterClrMapping/>
  </p:clrMapOvr>
  <p:transition spd="slow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6" y="137280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7" y="1527176"/>
            <a:ext cx="7915275" cy="4683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ADF29082-4070-433B-9BBF-A251A8370A2C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550945791"/>
      </p:ext>
    </p:extLst>
  </p:cSld>
  <p:clrMapOvr>
    <a:masterClrMapping/>
  </p:clrMapOvr>
  <p:transition spd="slow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8" y="153988"/>
            <a:ext cx="1978025" cy="60563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53988"/>
            <a:ext cx="5784851" cy="6056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B99AE94A-C988-4390-94C0-B9F91A8983A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11570125"/>
      </p:ext>
    </p:extLst>
  </p:cSld>
  <p:clrMapOvr>
    <a:masterClrMapping/>
  </p:clrMapOvr>
  <p:transition spd="slow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8"/>
            <a:ext cx="8229600" cy="9366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5"/>
            <a:ext cx="8229600" cy="36337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30529D"/>
                </a:solidFill>
                <a:latin typeface="Trebuchet M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30529D"/>
                </a:solidFill>
                <a:latin typeface="Trebuchet M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38B768EE-096E-4162-A1F7-F54429E8CC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84834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attachment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r="2"/>
          <a:stretch>
            <a:fillRect/>
          </a:stretch>
        </p:blipFill>
        <p:spPr bwMode="auto">
          <a:xfrm>
            <a:off x="0" y="1092200"/>
            <a:ext cx="91440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2700" y="1095375"/>
            <a:ext cx="4913313" cy="5762625"/>
          </a:xfrm>
          <a:prstGeom prst="rect">
            <a:avLst/>
          </a:prstGeom>
          <a:solidFill>
            <a:srgbClr val="72B545"/>
          </a:solidFill>
          <a:ln w="9525">
            <a:solidFill>
              <a:srgbClr val="72B54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230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A74D9-D88F-4A7D-B3FC-E93F86902785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06888922"/>
      </p:ext>
    </p:extLst>
  </p:cSld>
  <p:clrMapOvr>
    <a:masterClrMapping/>
  </p:clrMapOvr>
  <p:transition spd="slow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5" y="137279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6" y="1527175"/>
            <a:ext cx="7915275" cy="4683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513210"/>
      </p:ext>
    </p:extLst>
  </p:cSld>
  <p:clrMapOvr>
    <a:masterClrMapping/>
  </p:clrMapOvr>
  <p:transition spd="slow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64038" y="6488113"/>
            <a:ext cx="487362" cy="3698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D7A82B7-D68D-447A-B742-12F92CA6415C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47994851"/>
      </p:ext>
    </p:extLst>
  </p:cSld>
  <p:clrMapOvr>
    <a:masterClrMapping/>
  </p:clrMapOvr>
  <p:transition spd="slow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5" y="137279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6" y="1527175"/>
            <a:ext cx="3881437" cy="46831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527175"/>
            <a:ext cx="3881438" cy="46831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D86B8DA5-9814-4CE7-84B8-378F0E7CC9FC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14933225"/>
      </p:ext>
    </p:extLst>
  </p:cSld>
  <p:clrMapOvr>
    <a:masterClrMapping/>
  </p:clrMapOvr>
  <p:transition spd="slow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4FCC1A1C-C0C6-47A6-8FD4-150530E02E96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72799374"/>
      </p:ext>
    </p:extLst>
  </p:cSld>
  <p:clrMapOvr>
    <a:masterClrMapping/>
  </p:clrMapOvr>
  <p:transition spd="slow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5" y="137279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6E475040-E07B-45AE-B92E-53C821C6CE9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49538802"/>
      </p:ext>
    </p:extLst>
  </p:cSld>
  <p:clrMapOvr>
    <a:masterClrMapping/>
  </p:clrMapOvr>
  <p:transition spd="slow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37050" y="6469063"/>
            <a:ext cx="646113" cy="3698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47F0E2B4-0046-4F4F-9A66-B45315B65FA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188216096"/>
      </p:ext>
    </p:extLst>
  </p:cSld>
  <p:clrMapOvr>
    <a:masterClrMapping/>
  </p:clrMapOvr>
  <p:transition spd="slow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54BEB26D-8CFF-4B6B-A0BF-4B0F8A8E5F7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8078538"/>
      </p:ext>
    </p:extLst>
  </p:cSld>
  <p:clrMapOvr>
    <a:masterClrMapping/>
  </p:clrMapOvr>
  <p:transition spd="slow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F084F19D-804B-4324-B4FE-FD5D5BD57D6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34180385"/>
      </p:ext>
    </p:extLst>
  </p:cSld>
  <p:clrMapOvr>
    <a:masterClrMapping/>
  </p:clrMapOvr>
  <p:transition spd="slow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5" y="137279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6" y="1527175"/>
            <a:ext cx="7915275" cy="4683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C810D529-376A-4E23-986C-95EDC62244D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84449612"/>
      </p:ext>
    </p:extLst>
  </p:cSld>
  <p:clrMapOvr>
    <a:masterClrMapping/>
  </p:clrMapOvr>
  <p:transition spd="slow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6" y="153988"/>
            <a:ext cx="1978025" cy="60563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53988"/>
            <a:ext cx="5784850" cy="6056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A60051D4-063D-4195-8F64-7B7E4E5D0506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97461243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3" y="137278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B6E18-C279-4579-990F-26C2ACA814E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96981154"/>
      </p:ext>
    </p:extLst>
  </p:cSld>
  <p:clrMapOvr>
    <a:masterClrMapping/>
  </p:clrMapOvr>
  <p:transition spd="slow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7"/>
            <a:ext cx="8229600" cy="9366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30529D"/>
                </a:solidFill>
                <a:latin typeface="Trebuchet M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30529D"/>
                </a:solidFill>
                <a:latin typeface="Trebuchet M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4EA2D0E3-82F2-4AC3-9006-DB6790D7AC1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06828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attachment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r="2"/>
          <a:stretch>
            <a:fillRect/>
          </a:stretch>
        </p:blipFill>
        <p:spPr bwMode="auto">
          <a:xfrm>
            <a:off x="0" y="1092200"/>
            <a:ext cx="91440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2700" y="1095375"/>
            <a:ext cx="4913313" cy="5762625"/>
          </a:xfrm>
          <a:prstGeom prst="rect">
            <a:avLst/>
          </a:prstGeom>
          <a:solidFill>
            <a:srgbClr val="72B545"/>
          </a:solidFill>
          <a:ln w="9525">
            <a:solidFill>
              <a:srgbClr val="72B54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4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888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3" y="137276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3" y="1527175"/>
            <a:ext cx="7915275" cy="4683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423560"/>
      </p:ext>
    </p:extLst>
  </p:cSld>
  <p:clrMapOvr>
    <a:masterClrMapping/>
  </p:clrMapOvr>
  <p:transition spd="slow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64038" y="6488113"/>
            <a:ext cx="487362" cy="3698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DD8E498-03AB-4A92-AD91-7515FDA3744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62545022"/>
      </p:ext>
    </p:extLst>
  </p:cSld>
  <p:clrMapOvr>
    <a:masterClrMapping/>
  </p:clrMapOvr>
  <p:transition spd="slow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3" y="137276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3" y="1527175"/>
            <a:ext cx="3881437" cy="46831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527175"/>
            <a:ext cx="3881438" cy="46831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8B7B7CAE-3440-41C5-9652-BCF86097DFFC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174244115"/>
      </p:ext>
    </p:extLst>
  </p:cSld>
  <p:clrMapOvr>
    <a:masterClrMapping/>
  </p:clrMapOvr>
  <p:transition spd="slow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714FBA7D-0720-4FD1-B081-FB80EE3DCD9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57670686"/>
      </p:ext>
    </p:extLst>
  </p:cSld>
  <p:clrMapOvr>
    <a:masterClrMapping/>
  </p:clrMapOvr>
  <p:transition spd="slow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3" y="137276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DD6D7530-6F0A-4240-ADF3-5A1C4B23DC0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92164150"/>
      </p:ext>
    </p:extLst>
  </p:cSld>
  <p:clrMapOvr>
    <a:masterClrMapping/>
  </p:clrMapOvr>
  <p:transition spd="slow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37050" y="6469063"/>
            <a:ext cx="646113" cy="3698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BF9B4538-50BE-4D9A-8B53-83028AE7ABA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71563287"/>
      </p:ext>
    </p:extLst>
  </p:cSld>
  <p:clrMapOvr>
    <a:masterClrMapping/>
  </p:clrMapOvr>
  <p:transition spd="slow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B436C467-4298-4428-BFAA-AA6031D4095F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19741116"/>
      </p:ext>
    </p:extLst>
  </p:cSld>
  <p:clrMapOvr>
    <a:masterClrMapping/>
  </p:clrMapOvr>
  <p:transition spd="slow"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CBFE0EDA-DABA-4D4E-9869-FDE65E0E5B0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7285251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DEDD3-9433-42F4-A912-9B79BFA3D15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7857699"/>
      </p:ext>
    </p:extLst>
  </p:cSld>
  <p:clrMapOvr>
    <a:masterClrMapping/>
  </p:clrMapOvr>
  <p:transition spd="slow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3" y="137276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527175"/>
            <a:ext cx="7915275" cy="4683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62AF2235-D5FC-41EF-A0BB-96665947AFB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83570357"/>
      </p:ext>
    </p:extLst>
  </p:cSld>
  <p:clrMapOvr>
    <a:masterClrMapping/>
  </p:clrMapOvr>
  <p:transition spd="slow"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3" y="153988"/>
            <a:ext cx="1978025" cy="60563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53988"/>
            <a:ext cx="5784850" cy="6056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1E826DB7-DBE6-440C-BF00-078EF9D23F05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90167329"/>
      </p:ext>
    </p:extLst>
  </p:cSld>
  <p:clrMapOvr>
    <a:masterClrMapping/>
  </p:clrMapOvr>
  <p:transition spd="slow"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30529D"/>
                </a:solidFill>
                <a:latin typeface="Trebuchet M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30529D"/>
                </a:solidFill>
                <a:latin typeface="Trebuchet M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97888" y="62452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0E898232-E5F2-4265-A844-F2F6B981B8A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89661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2025" y="1556792"/>
            <a:ext cx="7930455" cy="720080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1"/>
          </p:nvPr>
        </p:nvSpPr>
        <p:spPr>
          <a:xfrm>
            <a:off x="962025" y="2420889"/>
            <a:ext cx="7921625" cy="35283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5494"/>
                </a:solidFill>
              </a:defRPr>
            </a:lvl1pPr>
            <a:lvl2pPr>
              <a:defRPr baseline="0">
                <a:solidFill>
                  <a:srgbClr val="0F5494"/>
                </a:solidFill>
              </a:defRPr>
            </a:lvl2pPr>
            <a:lvl3pPr eaLnBrk="1" latinLnBrk="0" hangingPunct="1">
              <a:defRPr sz="1400">
                <a:solidFill>
                  <a:srgbClr val="0F5494"/>
                </a:solidFill>
              </a:defRPr>
            </a:lvl3pPr>
            <a:lvl4pPr marL="1371600" indent="0" eaLnBrk="1" latinLnBrk="0" hangingPunct="1">
              <a:buNone/>
              <a:defRPr sz="1200">
                <a:solidFill>
                  <a:srgbClr val="0F5494"/>
                </a:solidFill>
                <a:latin typeface="+mj-lt"/>
              </a:defRPr>
            </a:lvl4pPr>
            <a:lvl5pPr marL="1828800" indent="0" eaLnBrk="1" latinLnBrk="0" hangingPunct="1">
              <a:buNone/>
              <a:defRPr sz="1000">
                <a:solidFill>
                  <a:srgbClr val="0F5494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049923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attachment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r="2"/>
          <a:stretch>
            <a:fillRect/>
          </a:stretch>
        </p:blipFill>
        <p:spPr bwMode="auto">
          <a:xfrm>
            <a:off x="0" y="1092200"/>
            <a:ext cx="91440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2700" y="1095375"/>
            <a:ext cx="4913313" cy="5762625"/>
          </a:xfrm>
          <a:prstGeom prst="rect">
            <a:avLst/>
          </a:prstGeom>
          <a:solidFill>
            <a:srgbClr val="72B545"/>
          </a:solidFill>
          <a:ln w="9525">
            <a:solidFill>
              <a:srgbClr val="72B54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40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3" y="137276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3" y="1527175"/>
            <a:ext cx="7915275" cy="4683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209B6-7B26-4428-8417-89339B2F11A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87453953"/>
      </p:ext>
    </p:extLst>
  </p:cSld>
  <p:clrMapOvr>
    <a:masterClrMapping/>
  </p:clrMapOvr>
  <p:transition spd="slow"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337050" y="6469063"/>
            <a:ext cx="646113" cy="3698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7AD8CD1D-0CB2-4F38-A151-96A9835638D8}" type="slidenum">
              <a:rPr lang="fr-FR" altLang="en-US" smtClean="0">
                <a:solidFill>
                  <a:srgbClr val="30529D"/>
                </a:solidFill>
              </a:rPr>
              <a:pPr eaLnBrk="1" hangingPunct="1">
                <a:defRPr/>
              </a:pPr>
              <a:t>‹#›</a:t>
            </a:fld>
            <a:endParaRPr lang="fr-FR" altLang="en-US" smtClean="0">
              <a:solidFill>
                <a:srgbClr val="30529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64038" y="6488113"/>
            <a:ext cx="487362" cy="369887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FC2194-DC27-4C50-BD8C-8F947F152CD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96260413"/>
      </p:ext>
    </p:extLst>
  </p:cSld>
  <p:clrMapOvr>
    <a:masterClrMapping/>
  </p:clrMapOvr>
  <p:transition spd="slow"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3" y="137276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3" y="1527175"/>
            <a:ext cx="3881437" cy="46831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527175"/>
            <a:ext cx="3881438" cy="46831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48127-84E0-4A3C-A04F-A1E73EFD2D3D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27053286"/>
      </p:ext>
    </p:extLst>
  </p:cSld>
  <p:clrMapOvr>
    <a:masterClrMapping/>
  </p:clrMapOvr>
  <p:transition spd="slow"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9844B-A72E-4090-89E7-1544A70FDD9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82772374"/>
      </p:ext>
    </p:extLst>
  </p:cSld>
  <p:clrMapOvr>
    <a:masterClrMapping/>
  </p:clrMapOvr>
  <p:transition spd="slow"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3" y="137276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5CECE-D579-4861-8A72-95AAB76CCB3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43664574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5FF24-4369-4C87-BEC3-B99F3BDB3475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54553823"/>
      </p:ext>
    </p:extLst>
  </p:cSld>
  <p:clrMapOvr>
    <a:masterClrMapping/>
  </p:clrMapOvr>
  <p:transition spd="slow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6075D-5AF5-4D2D-9EBF-3EBB79D8865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00951688"/>
      </p:ext>
    </p:extLst>
  </p:cSld>
  <p:clrMapOvr>
    <a:masterClrMapping/>
  </p:clrMapOvr>
  <p:transition spd="slow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9305F-12ED-4CBA-9C15-930E920E793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0197650"/>
      </p:ext>
    </p:extLst>
  </p:cSld>
  <p:clrMapOvr>
    <a:masterClrMapping/>
  </p:clrMapOvr>
  <p:transition spd="slow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45FC8-0129-4452-AE5D-F0412D44FE87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71989581"/>
      </p:ext>
    </p:extLst>
  </p:cSld>
  <p:clrMapOvr>
    <a:masterClrMapping/>
  </p:clrMapOvr>
  <p:transition spd="slow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3" y="137276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527175"/>
            <a:ext cx="7915275" cy="4683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911C8-1120-47E8-9D05-DA79359B2B7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5131188"/>
      </p:ext>
    </p:extLst>
  </p:cSld>
  <p:clrMapOvr>
    <a:masterClrMapping/>
  </p:clrMapOvr>
  <p:transition spd="slow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3" y="153988"/>
            <a:ext cx="1978025" cy="60563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53988"/>
            <a:ext cx="5784850" cy="6056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CE04B-4BC6-4979-BD23-8FC5525F339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16994565"/>
      </p:ext>
    </p:extLst>
  </p:cSld>
  <p:clrMapOvr>
    <a:masterClrMapping/>
  </p:clrMapOvr>
  <p:transition spd="slow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30529D"/>
                </a:solidFill>
                <a:latin typeface="Trebuchet M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30529D"/>
                </a:solidFill>
                <a:latin typeface="Trebuchet M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19530-D5E6-460F-8605-1E51EC8DA63F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51019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>
            <a:spLocks noGrp="1"/>
          </p:cNvSpPr>
          <p:nvPr>
            <p:ph sz="quarter" idx="11"/>
          </p:nvPr>
        </p:nvSpPr>
        <p:spPr>
          <a:xfrm>
            <a:off x="962028" y="2420889"/>
            <a:ext cx="7921625" cy="35283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5494"/>
                </a:solidFill>
              </a:defRPr>
            </a:lvl1pPr>
            <a:lvl2pPr>
              <a:defRPr baseline="0">
                <a:solidFill>
                  <a:srgbClr val="0F5494"/>
                </a:solidFill>
              </a:defRPr>
            </a:lvl2pPr>
            <a:lvl3pPr eaLnBrk="1" latinLnBrk="0" hangingPunct="1">
              <a:defRPr sz="1400">
                <a:solidFill>
                  <a:srgbClr val="0F5494"/>
                </a:solidFill>
              </a:defRPr>
            </a:lvl3pPr>
            <a:lvl4pPr marL="1371600" indent="0" eaLnBrk="1" latinLnBrk="0" hangingPunct="1">
              <a:buNone/>
              <a:defRPr sz="1200">
                <a:solidFill>
                  <a:srgbClr val="0F5494"/>
                </a:solidFill>
                <a:latin typeface="+mj-lt"/>
              </a:defRPr>
            </a:lvl4pPr>
            <a:lvl5pPr marL="1828800" indent="0" eaLnBrk="1" latinLnBrk="0" hangingPunct="1">
              <a:buNone/>
              <a:defRPr sz="1000">
                <a:solidFill>
                  <a:srgbClr val="0F5494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145762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>
            <a:spLocks noGrp="1"/>
          </p:cNvSpPr>
          <p:nvPr>
            <p:ph sz="quarter" idx="11"/>
          </p:nvPr>
        </p:nvSpPr>
        <p:spPr>
          <a:xfrm>
            <a:off x="962028" y="2420889"/>
            <a:ext cx="7921625" cy="35283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5494"/>
                </a:solidFill>
              </a:defRPr>
            </a:lvl1pPr>
            <a:lvl2pPr>
              <a:defRPr baseline="0">
                <a:solidFill>
                  <a:srgbClr val="0F5494"/>
                </a:solidFill>
              </a:defRPr>
            </a:lvl2pPr>
            <a:lvl3pPr eaLnBrk="1" latinLnBrk="0" hangingPunct="1">
              <a:defRPr sz="1400">
                <a:solidFill>
                  <a:srgbClr val="0F5494"/>
                </a:solidFill>
              </a:defRPr>
            </a:lvl3pPr>
            <a:lvl4pPr marL="1371600" indent="0" eaLnBrk="1" latinLnBrk="0" hangingPunct="1">
              <a:buNone/>
              <a:defRPr sz="1200">
                <a:solidFill>
                  <a:srgbClr val="0F5494"/>
                </a:solidFill>
                <a:latin typeface="+mj-lt"/>
              </a:defRPr>
            </a:lvl4pPr>
            <a:lvl5pPr marL="1828800" indent="0" eaLnBrk="1" latinLnBrk="0" hangingPunct="1">
              <a:buNone/>
              <a:defRPr sz="1000">
                <a:solidFill>
                  <a:srgbClr val="0F5494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463444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attachment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r="2"/>
          <a:stretch>
            <a:fillRect/>
          </a:stretch>
        </p:blipFill>
        <p:spPr bwMode="auto">
          <a:xfrm>
            <a:off x="0" y="1092200"/>
            <a:ext cx="91440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2700" y="1095375"/>
            <a:ext cx="4913313" cy="5762625"/>
          </a:xfrm>
          <a:prstGeom prst="rect">
            <a:avLst/>
          </a:prstGeom>
          <a:solidFill>
            <a:srgbClr val="72B545"/>
          </a:solidFill>
          <a:ln w="9525">
            <a:solidFill>
              <a:srgbClr val="72B54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hangingPunct="1">
              <a:defRPr/>
            </a:pPr>
            <a:endParaRPr lang="fr-FR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pic>
        <p:nvPicPr>
          <p:cNvPr id="4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298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15" y="137279"/>
            <a:ext cx="6634163" cy="623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6" y="1527175"/>
            <a:ext cx="7915275" cy="4683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86465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63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slideLayout" Target="../slideLayouts/slideLayout17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slideLayout" Target="../slideLayouts/slideLayout2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68313" y="1555750"/>
            <a:ext cx="8229600" cy="93821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028" name="Picture 3" descr="C:\DOCUME~1\lenain\LOCALS~1\Temp\7zECD.tmp\LOGO-CE for RTD EN Negative Cyan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638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337050" y="6469063"/>
            <a:ext cx="646113" cy="3698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0F287BF-24B8-4D9F-B5ED-78DE3289440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480" r:id="rId1"/>
    <p:sldLayoutId id="2147498647" r:id="rId2"/>
    <p:sldLayoutId id="2147498481" r:id="rId3"/>
    <p:sldLayoutId id="2147498482" r:id="rId4"/>
    <p:sldLayoutId id="2147498397" r:id="rId5"/>
    <p:sldLayoutId id="2147498398" r:id="rId6"/>
    <p:sldLayoutId id="2147498399" r:id="rId7"/>
    <p:sldLayoutId id="2147498400" r:id="rId8"/>
    <p:sldLayoutId id="2147498401" r:id="rId9"/>
    <p:sldLayoutId id="2147498402" r:id="rId10"/>
    <p:sldLayoutId id="2147498403" r:id="rId11"/>
    <p:sldLayoutId id="2147498404" r:id="rId12"/>
    <p:sldLayoutId id="2147498484" r:id="rId13"/>
    <p:sldLayoutId id="2147498565" r:id="rId14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2pPr>
      <a:lvl3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3pPr>
      <a:lvl4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4pPr>
      <a:lvl5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rgbClr val="6B7C85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68313" y="1555750"/>
            <a:ext cx="8229600" cy="93662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Click to edit Master title style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9220" name="Picture 3" descr="C:\DOCUME~1\lenain\LOCALS~1\Temp\7zECD.tmp\LOGO-CE for RTD EN Negative Cyan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638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337050" y="6469063"/>
            <a:ext cx="646113" cy="3698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C8DE479D-93A0-46C4-A342-3FD2A436FF9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537" r:id="rId1"/>
    <p:sldLayoutId id="2147498442" r:id="rId2"/>
    <p:sldLayoutId id="2147498538" r:id="rId3"/>
    <p:sldLayoutId id="2147498443" r:id="rId4"/>
    <p:sldLayoutId id="2147498444" r:id="rId5"/>
    <p:sldLayoutId id="2147498445" r:id="rId6"/>
    <p:sldLayoutId id="2147498446" r:id="rId7"/>
    <p:sldLayoutId id="2147498447" r:id="rId8"/>
    <p:sldLayoutId id="2147498448" r:id="rId9"/>
    <p:sldLayoutId id="2147498449" r:id="rId10"/>
    <p:sldLayoutId id="2147498450" r:id="rId11"/>
    <p:sldLayoutId id="2147498539" r:id="rId12"/>
    <p:sldLayoutId id="2147498540" r:id="rId13"/>
    <p:sldLayoutId id="2147498541" r:id="rId14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rgbClr val="6B7C85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68313" y="1555750"/>
            <a:ext cx="8229600" cy="93821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Click to edit Master title style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244" name="Picture 3" descr="C:\DOCUME~1\lenain\LOCALS~1\Temp\7zECD.tmp\LOGO-CE for RTD EN Negative Cyan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638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337050" y="6469063"/>
            <a:ext cx="646113" cy="3698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9C52F8AB-7327-48B8-8CB2-CDB5449F4B6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542" r:id="rId1"/>
    <p:sldLayoutId id="2147498543" r:id="rId2"/>
    <p:sldLayoutId id="2147498544" r:id="rId3"/>
    <p:sldLayoutId id="2147498451" r:id="rId4"/>
    <p:sldLayoutId id="2147498452" r:id="rId5"/>
    <p:sldLayoutId id="2147498453" r:id="rId6"/>
    <p:sldLayoutId id="2147498454" r:id="rId7"/>
    <p:sldLayoutId id="2147498455" r:id="rId8"/>
    <p:sldLayoutId id="2147498456" r:id="rId9"/>
    <p:sldLayoutId id="2147498457" r:id="rId10"/>
    <p:sldLayoutId id="2147498458" r:id="rId11"/>
    <p:sldLayoutId id="2147498545" r:id="rId12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rgbClr val="6B7C85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68313" y="1555750"/>
            <a:ext cx="8229600" cy="93662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Click to edit Master title style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1268" name="Picture 3" descr="C:\DOCUME~1\lenain\LOCALS~1\Temp\7zECD.tmp\LOGO-CE for RTD EN Negative Cyan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638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8546" r:id="rId1"/>
    <p:sldLayoutId id="2147498459" r:id="rId2"/>
    <p:sldLayoutId id="2147498547" r:id="rId3"/>
    <p:sldLayoutId id="2147498548" r:id="rId4"/>
    <p:sldLayoutId id="2147498549" r:id="rId5"/>
    <p:sldLayoutId id="2147498550" r:id="rId6"/>
    <p:sldLayoutId id="2147498551" r:id="rId7"/>
    <p:sldLayoutId id="2147498552" r:id="rId8"/>
    <p:sldLayoutId id="2147498553" r:id="rId9"/>
    <p:sldLayoutId id="2147498554" r:id="rId10"/>
    <p:sldLayoutId id="2147498555" r:id="rId11"/>
    <p:sldLayoutId id="2147498556" r:id="rId12"/>
    <p:sldLayoutId id="2147498460" r:id="rId13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rgbClr val="6B7C85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68313" y="1555750"/>
            <a:ext cx="8229600" cy="93662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Click to edit Master title style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2292" name="Picture 3" descr="C:\DOCUME~1\lenain\LOCALS~1\Temp\7zECD.tmp\LOGO-CE for RTD EN Negative Cyan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638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337050" y="6469063"/>
            <a:ext cx="646113" cy="3698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76D4E3F1-9B27-41B6-8700-97EDE81D7AC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557" r:id="rId1"/>
    <p:sldLayoutId id="2147498461" r:id="rId2"/>
    <p:sldLayoutId id="2147498558" r:id="rId3"/>
    <p:sldLayoutId id="2147498462" r:id="rId4"/>
    <p:sldLayoutId id="2147498463" r:id="rId5"/>
    <p:sldLayoutId id="2147498464" r:id="rId6"/>
    <p:sldLayoutId id="2147498465" r:id="rId7"/>
    <p:sldLayoutId id="2147498466" r:id="rId8"/>
    <p:sldLayoutId id="2147498467" r:id="rId9"/>
    <p:sldLayoutId id="2147498468" r:id="rId10"/>
    <p:sldLayoutId id="2147498469" r:id="rId11"/>
    <p:sldLayoutId id="2147498559" r:id="rId12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rgbClr val="6B7C85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68313" y="1555750"/>
            <a:ext cx="8229600" cy="93821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Click to edit Master title style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3316" name="Picture 3" descr="C:\DOCUME~1\lenain\LOCALS~1\Temp\7zECD.tmp\LOGO-CE for RTD EN Negative Cyan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638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337050" y="6469063"/>
            <a:ext cx="646113" cy="3698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  <a:cs typeface="Arial" charset="0"/>
              </a:defRPr>
            </a:lvl1pPr>
          </a:lstStyle>
          <a:p>
            <a:pPr>
              <a:defRPr/>
            </a:pPr>
            <a:fld id="{A6DC6D1E-AD3C-4A07-A787-AD522889623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560" r:id="rId1"/>
    <p:sldLayoutId id="2147498470" r:id="rId2"/>
    <p:sldLayoutId id="2147498561" r:id="rId3"/>
    <p:sldLayoutId id="2147498471" r:id="rId4"/>
    <p:sldLayoutId id="2147498472" r:id="rId5"/>
    <p:sldLayoutId id="2147498473" r:id="rId6"/>
    <p:sldLayoutId id="2147498474" r:id="rId7"/>
    <p:sldLayoutId id="2147498475" r:id="rId8"/>
    <p:sldLayoutId id="2147498476" r:id="rId9"/>
    <p:sldLayoutId id="2147498477" r:id="rId10"/>
    <p:sldLayoutId id="2147498478" r:id="rId11"/>
    <p:sldLayoutId id="2147498562" r:id="rId12"/>
    <p:sldLayoutId id="2147498563" r:id="rId13"/>
    <p:sldLayoutId id="2147498479" r:id="rId14"/>
    <p:sldLayoutId id="2147498564" r:id="rId15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rgbClr val="6B7C85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68313" y="1555750"/>
            <a:ext cx="8229600" cy="93662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Click to edit Master title style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28" name="Picture 3" descr="C:\DOCUME~1\lenain\LOCALS~1\Temp\7zECD.tmp\LOGO-CE for RTD EN Negative Cyan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638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97888" y="6473825"/>
            <a:ext cx="646112" cy="3698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A9BA4215-037C-415B-9BFE-9EED1948B078}" type="slidenum">
              <a:rPr lang="en-GB" smtClean="0">
                <a:solidFill>
                  <a:srgbClr val="30529D"/>
                </a:solidFill>
              </a:rPr>
              <a:pPr eaLnBrk="1" hangingPunct="1">
                <a:defRPr/>
              </a:pPr>
              <a:t>‹#›</a:t>
            </a:fld>
            <a:endParaRPr lang="en-GB" dirty="0">
              <a:solidFill>
                <a:srgbClr val="305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9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567" r:id="rId1"/>
    <p:sldLayoutId id="2147498568" r:id="rId2"/>
    <p:sldLayoutId id="2147498569" r:id="rId3"/>
    <p:sldLayoutId id="2147498570" r:id="rId4"/>
    <p:sldLayoutId id="2147498571" r:id="rId5"/>
    <p:sldLayoutId id="2147498572" r:id="rId6"/>
    <p:sldLayoutId id="2147498573" r:id="rId7"/>
    <p:sldLayoutId id="2147498574" r:id="rId8"/>
    <p:sldLayoutId id="2147498575" r:id="rId9"/>
    <p:sldLayoutId id="2147498576" r:id="rId10"/>
    <p:sldLayoutId id="2147498577" r:id="rId11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rgbClr val="6B7C85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 userDrawn="1"/>
        </p:nvSpPr>
        <p:spPr>
          <a:xfrm>
            <a:off x="468313" y="1555750"/>
            <a:ext cx="8229600" cy="93821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Click to edit Master title style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28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638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337050" y="6469063"/>
            <a:ext cx="646113" cy="3698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D8605896-E0BF-4E85-98B0-28E9C43987A3}" type="slidenum">
              <a:rPr lang="fr-FR" altLang="en-US">
                <a:solidFill>
                  <a:srgbClr val="30529D"/>
                </a:solidFill>
              </a:rPr>
              <a:pPr>
                <a:defRPr/>
              </a:pPr>
              <a:t>‹#›</a:t>
            </a:fld>
            <a:endParaRPr lang="fr-FR" altLang="en-US">
              <a:solidFill>
                <a:srgbClr val="305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3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593" r:id="rId1"/>
    <p:sldLayoutId id="2147498594" r:id="rId2"/>
    <p:sldLayoutId id="2147498595" r:id="rId3"/>
    <p:sldLayoutId id="2147498596" r:id="rId4"/>
    <p:sldLayoutId id="2147498597" r:id="rId5"/>
    <p:sldLayoutId id="2147498598" r:id="rId6"/>
    <p:sldLayoutId id="2147498599" r:id="rId7"/>
    <p:sldLayoutId id="2147498600" r:id="rId8"/>
    <p:sldLayoutId id="2147498601" r:id="rId9"/>
    <p:sldLayoutId id="2147498602" r:id="rId10"/>
    <p:sldLayoutId id="2147498603" r:id="rId11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MS PGothic" pitchFamily="34" charset="-128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MS PGothic" pitchFamily="34" charset="-128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MS PGothic" pitchFamily="34" charset="-128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MS PGothic" pitchFamily="34" charset="-128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rgbClr val="6B7C85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rgbClr val="6B7C85"/>
          </a:solidFill>
          <a:latin typeface="+mn-lt"/>
          <a:ea typeface="MS PGothic" pitchFamily="34" charset="-128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6B7C85"/>
          </a:solidFill>
          <a:latin typeface="+mn-lt"/>
          <a:ea typeface="MS PGothic" pitchFamily="34" charset="-128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rgbClr val="6B7C85"/>
          </a:solidFill>
          <a:latin typeface="+mn-lt"/>
          <a:ea typeface="MS PGothic" pitchFamily="34" charset="-128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ea typeface="MS PGothic" pitchFamily="34" charset="-128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68313" y="1555750"/>
            <a:ext cx="8229600" cy="93821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Click to edit Master title style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28" name="Picture 3" descr="C:\DOCUME~1\lenain\LOCALS~1\Temp\7zECD.tmp\LOGO-CE for RTD EN Negative Cyan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638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337050" y="6469063"/>
            <a:ext cx="646113" cy="3698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0F287BF-24B8-4D9F-B5ED-78DE32894409}" type="slidenum">
              <a:rPr lang="fr-FR" altLang="en-US">
                <a:solidFill>
                  <a:srgbClr val="30529D"/>
                </a:solidFill>
              </a:rPr>
              <a:pPr>
                <a:defRPr/>
              </a:pPr>
              <a:t>‹#›</a:t>
            </a:fld>
            <a:endParaRPr lang="fr-FR" altLang="en-US">
              <a:solidFill>
                <a:srgbClr val="305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09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633" r:id="rId1"/>
    <p:sldLayoutId id="2147498634" r:id="rId2"/>
    <p:sldLayoutId id="2147498635" r:id="rId3"/>
    <p:sldLayoutId id="2147498636" r:id="rId4"/>
    <p:sldLayoutId id="2147498637" r:id="rId5"/>
    <p:sldLayoutId id="2147498638" r:id="rId6"/>
    <p:sldLayoutId id="2147498639" r:id="rId7"/>
    <p:sldLayoutId id="2147498640" r:id="rId8"/>
    <p:sldLayoutId id="2147498641" r:id="rId9"/>
    <p:sldLayoutId id="2147498642" r:id="rId10"/>
    <p:sldLayoutId id="2147498643" r:id="rId11"/>
    <p:sldLayoutId id="2147498644" r:id="rId12"/>
    <p:sldLayoutId id="2147498645" r:id="rId13"/>
    <p:sldLayoutId id="2147498646" r:id="rId14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2pPr>
      <a:lvl3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3pPr>
      <a:lvl4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4pPr>
      <a:lvl5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rgbClr val="6B7C85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5"/>
          <p:cNvSpPr/>
          <p:nvPr userDrawn="1"/>
        </p:nvSpPr>
        <p:spPr>
          <a:xfrm>
            <a:off x="8388424" y="6386128"/>
            <a:ext cx="288032" cy="3840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0755"/>
            <a:ext cx="8229600" cy="4992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AD906F1-17C9-4402-8DE7-55BBBD7B893D}" type="datetimeFigureOut">
              <a:rPr lang="en-US" smtClean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8224" y="64053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F8467-D28E-4C7E-A865-C5302B1A908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Image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9" y="217971"/>
            <a:ext cx="1152129" cy="853335"/>
          </a:xfrm>
          <a:prstGeom prst="rect">
            <a:avLst/>
          </a:prstGeom>
        </p:spPr>
      </p:pic>
      <p:cxnSp>
        <p:nvCxnSpPr>
          <p:cNvPr id="9" name="Connecteur droit 11"/>
          <p:cNvCxnSpPr/>
          <p:nvPr userDrawn="1"/>
        </p:nvCxnSpPr>
        <p:spPr>
          <a:xfrm>
            <a:off x="504968" y="1028733"/>
            <a:ext cx="69473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38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649" r:id="rId1"/>
    <p:sldLayoutId id="2147498650" r:id="rId2"/>
    <p:sldLayoutId id="2147498651" r:id="rId3"/>
    <p:sldLayoutId id="2147498652" r:id="rId4"/>
    <p:sldLayoutId id="2147498653" r:id="rId5"/>
    <p:sldLayoutId id="2147498654" r:id="rId6"/>
    <p:sldLayoutId id="2147498655" r:id="rId7"/>
    <p:sldLayoutId id="2147498656" r:id="rId8"/>
    <p:sldLayoutId id="2147498657" r:id="rId9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spcBef>
          <a:spcPct val="0"/>
        </a:spcBef>
        <a:buNone/>
        <a:defRPr lang="en-US" sz="3600" kern="1200" baseline="0" dirty="0">
          <a:solidFill>
            <a:srgbClr val="1587D4"/>
          </a:solidFill>
          <a:latin typeface="+mj-lt"/>
          <a:ea typeface="+mn-ea"/>
          <a:cs typeface="+mn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800" kern="1200" baseline="0" dirty="0" smtClean="0">
          <a:solidFill>
            <a:srgbClr val="1369A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1863725" y="306388"/>
            <a:ext cx="6634163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 </a:t>
            </a:r>
          </a:p>
        </p:txBody>
      </p:sp>
      <p:sp>
        <p:nvSpPr>
          <p:cNvPr id="196848" name="Rectangle 240"/>
          <p:cNvSpPr>
            <a:spLocks noGrp="1" noChangeArrowheads="1"/>
          </p:cNvSpPr>
          <p:nvPr>
            <p:ph type="body" idx="1"/>
          </p:nvPr>
        </p:nvSpPr>
        <p:spPr bwMode="gray">
          <a:xfrm>
            <a:off x="582613" y="1525588"/>
            <a:ext cx="7915275" cy="468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2052" name="Group 257"/>
          <p:cNvGrpSpPr>
            <a:grpSpLocks noChangeAspect="1"/>
          </p:cNvGrpSpPr>
          <p:nvPr/>
        </p:nvGrpSpPr>
        <p:grpSpPr bwMode="auto">
          <a:xfrm>
            <a:off x="649288" y="215900"/>
            <a:ext cx="1101725" cy="1103313"/>
            <a:chOff x="405" y="251"/>
            <a:chExt cx="553" cy="554"/>
          </a:xfrm>
        </p:grpSpPr>
        <p:sp>
          <p:nvSpPr>
            <p:cNvPr id="2054" name="Freeform 258"/>
            <p:cNvSpPr>
              <a:spLocks noChangeAspect="1"/>
            </p:cNvSpPr>
            <p:nvPr userDrawn="1"/>
          </p:nvSpPr>
          <p:spPr bwMode="gray">
            <a:xfrm>
              <a:off x="452" y="298"/>
              <a:ext cx="345" cy="458"/>
            </a:xfrm>
            <a:custGeom>
              <a:avLst/>
              <a:gdLst>
                <a:gd name="T0" fmla="*/ 2147483647 w 185"/>
                <a:gd name="T1" fmla="*/ 2147483647 h 245"/>
                <a:gd name="T2" fmla="*/ 2147483647 w 185"/>
                <a:gd name="T3" fmla="*/ 2147483647 h 245"/>
                <a:gd name="T4" fmla="*/ 2147483647 w 185"/>
                <a:gd name="T5" fmla="*/ 2147483647 h 245"/>
                <a:gd name="T6" fmla="*/ 2147483647 w 185"/>
                <a:gd name="T7" fmla="*/ 2147483647 h 245"/>
                <a:gd name="T8" fmla="*/ 2147483647 w 185"/>
                <a:gd name="T9" fmla="*/ 2147483647 h 245"/>
                <a:gd name="T10" fmla="*/ 2147483647 w 185"/>
                <a:gd name="T11" fmla="*/ 2147483647 h 245"/>
                <a:gd name="T12" fmla="*/ 2147483647 w 185"/>
                <a:gd name="T13" fmla="*/ 0 h 245"/>
                <a:gd name="T14" fmla="*/ 2147483647 w 185"/>
                <a:gd name="T15" fmla="*/ 2147483647 h 245"/>
                <a:gd name="T16" fmla="*/ 2147483647 w 185"/>
                <a:gd name="T17" fmla="*/ 2147483647 h 245"/>
                <a:gd name="T18" fmla="*/ 2147483647 w 185"/>
                <a:gd name="T19" fmla="*/ 2147483647 h 245"/>
                <a:gd name="T20" fmla="*/ 2147483647 w 185"/>
                <a:gd name="T21" fmla="*/ 2147483647 h 245"/>
                <a:gd name="T22" fmla="*/ 2147483647 w 185"/>
                <a:gd name="T23" fmla="*/ 2147483647 h 245"/>
                <a:gd name="T24" fmla="*/ 2147483647 w 185"/>
                <a:gd name="T25" fmla="*/ 2147483647 h 245"/>
                <a:gd name="T26" fmla="*/ 2147483647 w 185"/>
                <a:gd name="T27" fmla="*/ 2147483647 h 245"/>
                <a:gd name="T28" fmla="*/ 0 w 185"/>
                <a:gd name="T29" fmla="*/ 2147483647 h 245"/>
                <a:gd name="T30" fmla="*/ 2147483647 w 185"/>
                <a:gd name="T31" fmla="*/ 2147483647 h 245"/>
                <a:gd name="T32" fmla="*/ 2147483647 w 185"/>
                <a:gd name="T33" fmla="*/ 2147483647 h 245"/>
                <a:gd name="T34" fmla="*/ 2147483647 w 185"/>
                <a:gd name="T35" fmla="*/ 2147483647 h 245"/>
                <a:gd name="T36" fmla="*/ 2147483647 w 185"/>
                <a:gd name="T37" fmla="*/ 2147483647 h 245"/>
                <a:gd name="T38" fmla="*/ 2147483647 w 185"/>
                <a:gd name="T39" fmla="*/ 2147483647 h 245"/>
                <a:gd name="T40" fmla="*/ 2147483647 w 185"/>
                <a:gd name="T41" fmla="*/ 2147483647 h 245"/>
                <a:gd name="T42" fmla="*/ 2147483647 w 185"/>
                <a:gd name="T43" fmla="*/ 2147483647 h 2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5" h="245">
                  <a:moveTo>
                    <a:pt x="128" y="123"/>
                  </a:moveTo>
                  <a:cubicBezTo>
                    <a:pt x="127" y="122"/>
                    <a:pt x="125" y="122"/>
                    <a:pt x="124" y="123"/>
                  </a:cubicBezTo>
                  <a:cubicBezTo>
                    <a:pt x="119" y="125"/>
                    <a:pt x="114" y="127"/>
                    <a:pt x="109" y="127"/>
                  </a:cubicBezTo>
                  <a:cubicBezTo>
                    <a:pt x="93" y="127"/>
                    <a:pt x="80" y="114"/>
                    <a:pt x="80" y="98"/>
                  </a:cubicBezTo>
                  <a:cubicBezTo>
                    <a:pt x="80" y="89"/>
                    <a:pt x="84" y="81"/>
                    <a:pt x="91" y="75"/>
                  </a:cubicBezTo>
                  <a:cubicBezTo>
                    <a:pt x="92" y="74"/>
                    <a:pt x="93" y="72"/>
                    <a:pt x="92" y="7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78" y="79"/>
                    <a:pt x="74" y="88"/>
                    <a:pt x="74" y="98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76" y="112"/>
                    <a:pt x="80" y="119"/>
                    <a:pt x="86" y="124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5" y="245"/>
                    <a:pt x="5" y="245"/>
                    <a:pt x="5" y="245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6" y="131"/>
                    <a:pt x="102" y="133"/>
                    <a:pt x="109" y="133"/>
                  </a:cubicBezTo>
                  <a:cubicBezTo>
                    <a:pt x="114" y="133"/>
                    <a:pt x="120" y="131"/>
                    <a:pt x="124" y="129"/>
                  </a:cubicBezTo>
                  <a:cubicBezTo>
                    <a:pt x="180" y="216"/>
                    <a:pt x="180" y="216"/>
                    <a:pt x="180" y="216"/>
                  </a:cubicBezTo>
                  <a:cubicBezTo>
                    <a:pt x="185" y="213"/>
                    <a:pt x="185" y="213"/>
                    <a:pt x="185" y="213"/>
                  </a:cubicBezTo>
                  <a:lnTo>
                    <a:pt x="128" y="123"/>
                  </a:lnTo>
                  <a:close/>
                </a:path>
              </a:pathLst>
            </a:custGeom>
            <a:solidFill>
              <a:srgbClr val="9DA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5" name="Oval 259"/>
            <p:cNvSpPr>
              <a:spLocks noChangeAspect="1" noChangeArrowheads="1"/>
            </p:cNvSpPr>
            <p:nvPr userDrawn="1"/>
          </p:nvSpPr>
          <p:spPr bwMode="gray">
            <a:xfrm>
              <a:off x="444" y="460"/>
              <a:ext cx="66" cy="66"/>
            </a:xfrm>
            <a:prstGeom prst="ellipse">
              <a:avLst/>
            </a:prstGeom>
            <a:solidFill>
              <a:srgbClr val="FABA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2056" name="Oval 260"/>
            <p:cNvSpPr>
              <a:spLocks noChangeAspect="1" noChangeArrowheads="1"/>
            </p:cNvSpPr>
            <p:nvPr userDrawn="1"/>
          </p:nvSpPr>
          <p:spPr bwMode="gray">
            <a:xfrm>
              <a:off x="405" y="700"/>
              <a:ext cx="105" cy="105"/>
            </a:xfrm>
            <a:prstGeom prst="ellipse">
              <a:avLst/>
            </a:prstGeom>
            <a:solidFill>
              <a:srgbClr val="2B9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2057" name="Oval 261"/>
            <p:cNvSpPr>
              <a:spLocks noChangeAspect="1" noChangeArrowheads="1"/>
            </p:cNvSpPr>
            <p:nvPr userDrawn="1"/>
          </p:nvSpPr>
          <p:spPr bwMode="gray">
            <a:xfrm>
              <a:off x="470" y="251"/>
              <a:ext cx="99" cy="101"/>
            </a:xfrm>
            <a:prstGeom prst="ellipse">
              <a:avLst/>
            </a:prstGeom>
            <a:solidFill>
              <a:srgbClr val="35A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2058" name="Oval 262"/>
            <p:cNvSpPr>
              <a:spLocks noChangeAspect="1" noChangeArrowheads="1"/>
            </p:cNvSpPr>
            <p:nvPr userDrawn="1"/>
          </p:nvSpPr>
          <p:spPr bwMode="gray">
            <a:xfrm>
              <a:off x="756" y="666"/>
              <a:ext cx="70" cy="68"/>
            </a:xfrm>
            <a:prstGeom prst="ellipse">
              <a:avLst/>
            </a:prstGeom>
            <a:solidFill>
              <a:srgbClr val="F08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2059" name="Freeform 263"/>
            <p:cNvSpPr>
              <a:spLocks noChangeAspect="1"/>
            </p:cNvSpPr>
            <p:nvPr userDrawn="1"/>
          </p:nvSpPr>
          <p:spPr bwMode="gray">
            <a:xfrm>
              <a:off x="676" y="262"/>
              <a:ext cx="52" cy="53"/>
            </a:xfrm>
            <a:custGeom>
              <a:avLst/>
              <a:gdLst>
                <a:gd name="T0" fmla="*/ 0 w 28"/>
                <a:gd name="T1" fmla="*/ 2147483647 h 28"/>
                <a:gd name="T2" fmla="*/ 2147483647 w 28"/>
                <a:gd name="T3" fmla="*/ 0 h 28"/>
                <a:gd name="T4" fmla="*/ 2147483647 w 28"/>
                <a:gd name="T5" fmla="*/ 2147483647 h 28"/>
                <a:gd name="T6" fmla="*/ 2147483647 w 28"/>
                <a:gd name="T7" fmla="*/ 2147483647 h 28"/>
                <a:gd name="T8" fmla="*/ 0 w 28"/>
                <a:gd name="T9" fmla="*/ 214748364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8">
                  <a:moveTo>
                    <a:pt x="0" y="14"/>
                  </a:move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1" y="28"/>
                    <a:pt x="14" y="28"/>
                  </a:cubicBezTo>
                  <a:cubicBezTo>
                    <a:pt x="6" y="28"/>
                    <a:pt x="0" y="22"/>
                    <a:pt x="0" y="14"/>
                  </a:cubicBezTo>
                </a:path>
              </a:pathLst>
            </a:custGeom>
            <a:solidFill>
              <a:srgbClr val="305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0" name="Freeform 264"/>
            <p:cNvSpPr>
              <a:spLocks noChangeAspect="1"/>
            </p:cNvSpPr>
            <p:nvPr userDrawn="1"/>
          </p:nvSpPr>
          <p:spPr bwMode="gray">
            <a:xfrm>
              <a:off x="657" y="348"/>
              <a:ext cx="53" cy="126"/>
            </a:xfrm>
            <a:custGeom>
              <a:avLst/>
              <a:gdLst>
                <a:gd name="T0" fmla="*/ 0 w 53"/>
                <a:gd name="T1" fmla="*/ 126 h 126"/>
                <a:gd name="T2" fmla="*/ 23 w 53"/>
                <a:gd name="T3" fmla="*/ 0 h 126"/>
                <a:gd name="T4" fmla="*/ 53 w 53"/>
                <a:gd name="T5" fmla="*/ 0 h 126"/>
                <a:gd name="T6" fmla="*/ 30 w 53"/>
                <a:gd name="T7" fmla="*/ 126 h 126"/>
                <a:gd name="T8" fmla="*/ 0 w 53"/>
                <a:gd name="T9" fmla="*/ 126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26">
                  <a:moveTo>
                    <a:pt x="0" y="126"/>
                  </a:moveTo>
                  <a:lnTo>
                    <a:pt x="23" y="0"/>
                  </a:lnTo>
                  <a:lnTo>
                    <a:pt x="53" y="0"/>
                  </a:lnTo>
                  <a:lnTo>
                    <a:pt x="3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6B7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1" name="Freeform 265"/>
            <p:cNvSpPr>
              <a:spLocks noChangeAspect="1"/>
            </p:cNvSpPr>
            <p:nvPr userDrawn="1"/>
          </p:nvSpPr>
          <p:spPr bwMode="gray">
            <a:xfrm>
              <a:off x="715" y="345"/>
              <a:ext cx="111" cy="132"/>
            </a:xfrm>
            <a:custGeom>
              <a:avLst/>
              <a:gdLst>
                <a:gd name="T0" fmla="*/ 2147483647 w 59"/>
                <a:gd name="T1" fmla="*/ 2147483647 h 71"/>
                <a:gd name="T2" fmla="*/ 2147483647 w 59"/>
                <a:gd name="T3" fmla="*/ 2147483647 h 71"/>
                <a:gd name="T4" fmla="*/ 2147483647 w 59"/>
                <a:gd name="T5" fmla="*/ 2147483647 h 71"/>
                <a:gd name="T6" fmla="*/ 2147483647 w 59"/>
                <a:gd name="T7" fmla="*/ 2147483647 h 71"/>
                <a:gd name="T8" fmla="*/ 2147483647 w 59"/>
                <a:gd name="T9" fmla="*/ 2147483647 h 71"/>
                <a:gd name="T10" fmla="*/ 2147483647 w 59"/>
                <a:gd name="T11" fmla="*/ 0 h 71"/>
                <a:gd name="T12" fmla="*/ 2147483647 w 59"/>
                <a:gd name="T13" fmla="*/ 2147483647 h 71"/>
                <a:gd name="T14" fmla="*/ 2147483647 w 59"/>
                <a:gd name="T15" fmla="*/ 2147483647 h 71"/>
                <a:gd name="T16" fmla="*/ 2147483647 w 59"/>
                <a:gd name="T17" fmla="*/ 2147483647 h 71"/>
                <a:gd name="T18" fmla="*/ 2147483647 w 59"/>
                <a:gd name="T19" fmla="*/ 2147483647 h 71"/>
                <a:gd name="T20" fmla="*/ 2147483647 w 59"/>
                <a:gd name="T21" fmla="*/ 2147483647 h 71"/>
                <a:gd name="T22" fmla="*/ 2147483647 w 59"/>
                <a:gd name="T23" fmla="*/ 2147483647 h 71"/>
                <a:gd name="T24" fmla="*/ 2147483647 w 59"/>
                <a:gd name="T25" fmla="*/ 2147483647 h 71"/>
                <a:gd name="T26" fmla="*/ 0 w 59"/>
                <a:gd name="T27" fmla="*/ 2147483647 h 71"/>
                <a:gd name="T28" fmla="*/ 2147483647 w 59"/>
                <a:gd name="T29" fmla="*/ 2147483647 h 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71">
                  <a:moveTo>
                    <a:pt x="6" y="53"/>
                  </a:moveTo>
                  <a:cubicBezTo>
                    <a:pt x="10" y="55"/>
                    <a:pt x="18" y="59"/>
                    <a:pt x="25" y="59"/>
                  </a:cubicBezTo>
                  <a:cubicBezTo>
                    <a:pt x="31" y="59"/>
                    <a:pt x="36" y="56"/>
                    <a:pt x="36" y="50"/>
                  </a:cubicBezTo>
                  <a:cubicBezTo>
                    <a:pt x="36" y="45"/>
                    <a:pt x="31" y="42"/>
                    <a:pt x="25" y="40"/>
                  </a:cubicBezTo>
                  <a:cubicBezTo>
                    <a:pt x="17" y="37"/>
                    <a:pt x="8" y="34"/>
                    <a:pt x="8" y="22"/>
                  </a:cubicBezTo>
                  <a:cubicBezTo>
                    <a:pt x="8" y="7"/>
                    <a:pt x="20" y="0"/>
                    <a:pt x="35" y="0"/>
                  </a:cubicBezTo>
                  <a:cubicBezTo>
                    <a:pt x="45" y="0"/>
                    <a:pt x="54" y="4"/>
                    <a:pt x="59" y="10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6" y="14"/>
                    <a:pt x="40" y="11"/>
                    <a:pt x="35" y="11"/>
                  </a:cubicBezTo>
                  <a:cubicBezTo>
                    <a:pt x="29" y="11"/>
                    <a:pt x="24" y="14"/>
                    <a:pt x="24" y="19"/>
                  </a:cubicBezTo>
                  <a:cubicBezTo>
                    <a:pt x="24" y="25"/>
                    <a:pt x="30" y="27"/>
                    <a:pt x="37" y="30"/>
                  </a:cubicBezTo>
                  <a:cubicBezTo>
                    <a:pt x="45" y="33"/>
                    <a:pt x="52" y="38"/>
                    <a:pt x="52" y="48"/>
                  </a:cubicBezTo>
                  <a:cubicBezTo>
                    <a:pt x="52" y="63"/>
                    <a:pt x="41" y="71"/>
                    <a:pt x="24" y="71"/>
                  </a:cubicBezTo>
                  <a:cubicBezTo>
                    <a:pt x="13" y="71"/>
                    <a:pt x="3" y="66"/>
                    <a:pt x="0" y="64"/>
                  </a:cubicBezTo>
                  <a:lnTo>
                    <a:pt x="6" y="53"/>
                  </a:lnTo>
                  <a:close/>
                </a:path>
              </a:pathLst>
            </a:custGeom>
            <a:solidFill>
              <a:srgbClr val="6B7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2" name="Freeform 266"/>
            <p:cNvSpPr>
              <a:spLocks noChangeAspect="1" noEditPoints="1"/>
            </p:cNvSpPr>
            <p:nvPr userDrawn="1"/>
          </p:nvSpPr>
          <p:spPr bwMode="gray">
            <a:xfrm>
              <a:off x="837" y="345"/>
              <a:ext cx="121" cy="132"/>
            </a:xfrm>
            <a:custGeom>
              <a:avLst/>
              <a:gdLst>
                <a:gd name="T0" fmla="*/ 2147483647 w 65"/>
                <a:gd name="T1" fmla="*/ 2147483647 h 71"/>
                <a:gd name="T2" fmla="*/ 2147483647 w 65"/>
                <a:gd name="T3" fmla="*/ 2147483647 h 71"/>
                <a:gd name="T4" fmla="*/ 2147483647 w 65"/>
                <a:gd name="T5" fmla="*/ 2147483647 h 71"/>
                <a:gd name="T6" fmla="*/ 2147483647 w 65"/>
                <a:gd name="T7" fmla="*/ 2147483647 h 71"/>
                <a:gd name="T8" fmla="*/ 2147483647 w 65"/>
                <a:gd name="T9" fmla="*/ 2147483647 h 71"/>
                <a:gd name="T10" fmla="*/ 2147483647 w 65"/>
                <a:gd name="T11" fmla="*/ 2147483647 h 71"/>
                <a:gd name="T12" fmla="*/ 0 w 65"/>
                <a:gd name="T13" fmla="*/ 2147483647 h 71"/>
                <a:gd name="T14" fmla="*/ 2147483647 w 65"/>
                <a:gd name="T15" fmla="*/ 0 h 71"/>
                <a:gd name="T16" fmla="*/ 2147483647 w 65"/>
                <a:gd name="T17" fmla="*/ 2147483647 h 71"/>
                <a:gd name="T18" fmla="*/ 2147483647 w 65"/>
                <a:gd name="T19" fmla="*/ 2147483647 h 71"/>
                <a:gd name="T20" fmla="*/ 2147483647 w 65"/>
                <a:gd name="T21" fmla="*/ 2147483647 h 71"/>
                <a:gd name="T22" fmla="*/ 2147483647 w 65"/>
                <a:gd name="T23" fmla="*/ 2147483647 h 71"/>
                <a:gd name="T24" fmla="*/ 2147483647 w 65"/>
                <a:gd name="T25" fmla="*/ 2147483647 h 71"/>
                <a:gd name="T26" fmla="*/ 2147483647 w 65"/>
                <a:gd name="T27" fmla="*/ 2147483647 h 71"/>
                <a:gd name="T28" fmla="*/ 2147483647 w 65"/>
                <a:gd name="T29" fmla="*/ 2147483647 h 71"/>
                <a:gd name="T30" fmla="*/ 2147483647 w 65"/>
                <a:gd name="T31" fmla="*/ 2147483647 h 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5" h="71">
                  <a:moveTo>
                    <a:pt x="56" y="56"/>
                  </a:moveTo>
                  <a:cubicBezTo>
                    <a:pt x="55" y="69"/>
                    <a:pt x="55" y="69"/>
                    <a:pt x="55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5" y="68"/>
                    <a:pt x="29" y="71"/>
                    <a:pt x="21" y="71"/>
                  </a:cubicBezTo>
                  <a:cubicBezTo>
                    <a:pt x="7" y="71"/>
                    <a:pt x="0" y="61"/>
                    <a:pt x="0" y="46"/>
                  </a:cubicBezTo>
                  <a:cubicBezTo>
                    <a:pt x="0" y="19"/>
                    <a:pt x="14" y="0"/>
                    <a:pt x="41" y="0"/>
                  </a:cubicBezTo>
                  <a:cubicBezTo>
                    <a:pt x="46" y="0"/>
                    <a:pt x="56" y="1"/>
                    <a:pt x="65" y="4"/>
                  </a:cubicBezTo>
                  <a:lnTo>
                    <a:pt x="56" y="56"/>
                  </a:lnTo>
                  <a:close/>
                  <a:moveTo>
                    <a:pt x="48" y="13"/>
                  </a:moveTo>
                  <a:cubicBezTo>
                    <a:pt x="46" y="12"/>
                    <a:pt x="42" y="11"/>
                    <a:pt x="38" y="11"/>
                  </a:cubicBezTo>
                  <a:cubicBezTo>
                    <a:pt x="21" y="11"/>
                    <a:pt x="15" y="32"/>
                    <a:pt x="15" y="44"/>
                  </a:cubicBezTo>
                  <a:cubicBezTo>
                    <a:pt x="15" y="52"/>
                    <a:pt x="18" y="59"/>
                    <a:pt x="26" y="59"/>
                  </a:cubicBezTo>
                  <a:cubicBezTo>
                    <a:pt x="35" y="59"/>
                    <a:pt x="40" y="53"/>
                    <a:pt x="42" y="48"/>
                  </a:cubicBezTo>
                  <a:lnTo>
                    <a:pt x="48" y="13"/>
                  </a:lnTo>
                  <a:close/>
                </a:path>
              </a:pathLst>
            </a:custGeom>
            <a:solidFill>
              <a:srgbClr val="6B7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337050" y="6469063"/>
            <a:ext cx="646113" cy="3698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5852501-A364-4A4A-A247-9C54E41BA5D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405" r:id="rId1"/>
    <p:sldLayoutId id="2147498406" r:id="rId2"/>
    <p:sldLayoutId id="2147498407" r:id="rId3"/>
    <p:sldLayoutId id="2147498408" r:id="rId4"/>
    <p:sldLayoutId id="2147498409" r:id="rId5"/>
    <p:sldLayoutId id="2147498410" r:id="rId6"/>
    <p:sldLayoutId id="2147498411" r:id="rId7"/>
    <p:sldLayoutId id="2147498412" r:id="rId8"/>
    <p:sldLayoutId id="2147498413" r:id="rId9"/>
    <p:sldLayoutId id="2147498414" r:id="rId10"/>
    <p:sldLayoutId id="2147498415" r:id="rId11"/>
  </p:sldLayoutIdLst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6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6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/>
      <p:bldP spid="19684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8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9684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8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9684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8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9684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8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9684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8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968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ＭＳ Ｐゴシック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ＭＳ Ｐゴシック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ＭＳ Ｐゴシック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ＭＳ Ｐゴシック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chemeClr val="tx2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2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chemeClr val="tx2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2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7572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1863725" y="306388"/>
            <a:ext cx="6634163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 </a:t>
            </a:r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body" idx="1"/>
          </p:nvPr>
        </p:nvSpPr>
        <p:spPr bwMode="gray">
          <a:xfrm>
            <a:off x="582613" y="1525588"/>
            <a:ext cx="7915275" cy="468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3077" name="Group 19"/>
          <p:cNvGrpSpPr>
            <a:grpSpLocks/>
          </p:cNvGrpSpPr>
          <p:nvPr/>
        </p:nvGrpSpPr>
        <p:grpSpPr bwMode="auto">
          <a:xfrm>
            <a:off x="649288" y="215900"/>
            <a:ext cx="1106487" cy="1106488"/>
            <a:chOff x="4190" y="256"/>
            <a:chExt cx="697" cy="697"/>
          </a:xfrm>
        </p:grpSpPr>
        <p:sp>
          <p:nvSpPr>
            <p:cNvPr id="3079" name="Freeform 20"/>
            <p:cNvSpPr>
              <a:spLocks/>
            </p:cNvSpPr>
            <p:nvPr userDrawn="1"/>
          </p:nvSpPr>
          <p:spPr bwMode="gray">
            <a:xfrm>
              <a:off x="4252" y="315"/>
              <a:ext cx="432" cy="577"/>
            </a:xfrm>
            <a:custGeom>
              <a:avLst/>
              <a:gdLst>
                <a:gd name="T0" fmla="*/ 2147483647 w 183"/>
                <a:gd name="T1" fmla="*/ 2147483647 h 244"/>
                <a:gd name="T2" fmla="*/ 2147483647 w 183"/>
                <a:gd name="T3" fmla="*/ 2147483647 h 244"/>
                <a:gd name="T4" fmla="*/ 2147483647 w 183"/>
                <a:gd name="T5" fmla="*/ 2147483647 h 244"/>
                <a:gd name="T6" fmla="*/ 2147483647 w 183"/>
                <a:gd name="T7" fmla="*/ 2147483647 h 244"/>
                <a:gd name="T8" fmla="*/ 2147483647 w 183"/>
                <a:gd name="T9" fmla="*/ 2147483647 h 244"/>
                <a:gd name="T10" fmla="*/ 2147483647 w 183"/>
                <a:gd name="T11" fmla="*/ 2147483647 h 244"/>
                <a:gd name="T12" fmla="*/ 2147483647 w 183"/>
                <a:gd name="T13" fmla="*/ 0 h 244"/>
                <a:gd name="T14" fmla="*/ 2147483647 w 183"/>
                <a:gd name="T15" fmla="*/ 2147483647 h 244"/>
                <a:gd name="T16" fmla="*/ 2147483647 w 183"/>
                <a:gd name="T17" fmla="*/ 2147483647 h 244"/>
                <a:gd name="T18" fmla="*/ 2147483647 w 183"/>
                <a:gd name="T19" fmla="*/ 2147483647 h 244"/>
                <a:gd name="T20" fmla="*/ 2147483647 w 183"/>
                <a:gd name="T21" fmla="*/ 2147483647 h 244"/>
                <a:gd name="T22" fmla="*/ 2147483647 w 183"/>
                <a:gd name="T23" fmla="*/ 2147483647 h 244"/>
                <a:gd name="T24" fmla="*/ 2147483647 w 183"/>
                <a:gd name="T25" fmla="*/ 2147483647 h 244"/>
                <a:gd name="T26" fmla="*/ 2147483647 w 183"/>
                <a:gd name="T27" fmla="*/ 2147483647 h 244"/>
                <a:gd name="T28" fmla="*/ 0 w 183"/>
                <a:gd name="T29" fmla="*/ 2147483647 h 244"/>
                <a:gd name="T30" fmla="*/ 2147483647 w 183"/>
                <a:gd name="T31" fmla="*/ 2147483647 h 244"/>
                <a:gd name="T32" fmla="*/ 2147483647 w 183"/>
                <a:gd name="T33" fmla="*/ 2147483647 h 244"/>
                <a:gd name="T34" fmla="*/ 2147483647 w 183"/>
                <a:gd name="T35" fmla="*/ 2147483647 h 244"/>
                <a:gd name="T36" fmla="*/ 2147483647 w 183"/>
                <a:gd name="T37" fmla="*/ 2147483647 h 244"/>
                <a:gd name="T38" fmla="*/ 2147483647 w 183"/>
                <a:gd name="T39" fmla="*/ 2147483647 h 244"/>
                <a:gd name="T40" fmla="*/ 2147483647 w 183"/>
                <a:gd name="T41" fmla="*/ 2147483647 h 244"/>
                <a:gd name="T42" fmla="*/ 2147483647 w 183"/>
                <a:gd name="T43" fmla="*/ 2147483647 h 2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3" h="244">
                  <a:moveTo>
                    <a:pt x="127" y="123"/>
                  </a:moveTo>
                  <a:cubicBezTo>
                    <a:pt x="126" y="122"/>
                    <a:pt x="124" y="122"/>
                    <a:pt x="123" y="122"/>
                  </a:cubicBezTo>
                  <a:cubicBezTo>
                    <a:pt x="118" y="125"/>
                    <a:pt x="113" y="127"/>
                    <a:pt x="107" y="127"/>
                  </a:cubicBezTo>
                  <a:cubicBezTo>
                    <a:pt x="92" y="127"/>
                    <a:pt x="79" y="114"/>
                    <a:pt x="79" y="98"/>
                  </a:cubicBezTo>
                  <a:cubicBezTo>
                    <a:pt x="79" y="89"/>
                    <a:pt x="83" y="81"/>
                    <a:pt x="90" y="75"/>
                  </a:cubicBezTo>
                  <a:cubicBezTo>
                    <a:pt x="91" y="74"/>
                    <a:pt x="92" y="72"/>
                    <a:pt x="91" y="7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77" y="79"/>
                    <a:pt x="73" y="88"/>
                    <a:pt x="73" y="97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5" y="111"/>
                    <a:pt x="79" y="119"/>
                    <a:pt x="85" y="124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4" y="244"/>
                    <a:pt x="4" y="244"/>
                    <a:pt x="4" y="244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5" y="131"/>
                    <a:pt x="101" y="132"/>
                    <a:pt x="107" y="132"/>
                  </a:cubicBezTo>
                  <a:cubicBezTo>
                    <a:pt x="113" y="132"/>
                    <a:pt x="118" y="131"/>
                    <a:pt x="123" y="129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183" y="213"/>
                    <a:pt x="183" y="213"/>
                    <a:pt x="183" y="213"/>
                  </a:cubicBezTo>
                  <a:lnTo>
                    <a:pt x="127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0" name="Oval 21"/>
            <p:cNvSpPr>
              <a:spLocks noChangeArrowheads="1"/>
            </p:cNvSpPr>
            <p:nvPr userDrawn="1"/>
          </p:nvSpPr>
          <p:spPr bwMode="gray">
            <a:xfrm>
              <a:off x="4240" y="521"/>
              <a:ext cx="82" cy="81"/>
            </a:xfrm>
            <a:prstGeom prst="ellipse">
              <a:avLst/>
            </a:prstGeom>
            <a:solidFill>
              <a:srgbClr val="FB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3081" name="Oval 22"/>
            <p:cNvSpPr>
              <a:spLocks noChangeArrowheads="1"/>
            </p:cNvSpPr>
            <p:nvPr userDrawn="1"/>
          </p:nvSpPr>
          <p:spPr bwMode="gray">
            <a:xfrm>
              <a:off x="4240" y="521"/>
              <a:ext cx="82" cy="81"/>
            </a:xfrm>
            <a:prstGeom prst="ellipse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3082" name="Oval 23"/>
            <p:cNvSpPr>
              <a:spLocks noChangeArrowheads="1"/>
            </p:cNvSpPr>
            <p:nvPr userDrawn="1"/>
          </p:nvSpPr>
          <p:spPr bwMode="gray">
            <a:xfrm>
              <a:off x="4190" y="821"/>
              <a:ext cx="132" cy="132"/>
            </a:xfrm>
            <a:prstGeom prst="ellipse">
              <a:avLst/>
            </a:prstGeom>
            <a:solidFill>
              <a:srgbClr val="009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3083" name="Oval 24"/>
            <p:cNvSpPr>
              <a:spLocks noChangeArrowheads="1"/>
            </p:cNvSpPr>
            <p:nvPr userDrawn="1"/>
          </p:nvSpPr>
          <p:spPr bwMode="gray">
            <a:xfrm>
              <a:off x="4190" y="821"/>
              <a:ext cx="132" cy="132"/>
            </a:xfrm>
            <a:prstGeom prst="ellipse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3084" name="Oval 25"/>
            <p:cNvSpPr>
              <a:spLocks noChangeArrowheads="1"/>
            </p:cNvSpPr>
            <p:nvPr userDrawn="1"/>
          </p:nvSpPr>
          <p:spPr bwMode="gray">
            <a:xfrm>
              <a:off x="4273" y="256"/>
              <a:ext cx="125" cy="127"/>
            </a:xfrm>
            <a:prstGeom prst="ellipse">
              <a:avLst/>
            </a:prstGeom>
            <a:solidFill>
              <a:srgbClr val="2FA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3085" name="Oval 26"/>
            <p:cNvSpPr>
              <a:spLocks noChangeArrowheads="1"/>
            </p:cNvSpPr>
            <p:nvPr userDrawn="1"/>
          </p:nvSpPr>
          <p:spPr bwMode="gray">
            <a:xfrm>
              <a:off x="4273" y="256"/>
              <a:ext cx="125" cy="127"/>
            </a:xfrm>
            <a:prstGeom prst="ellipse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3086" name="Oval 27"/>
            <p:cNvSpPr>
              <a:spLocks noChangeArrowheads="1"/>
            </p:cNvSpPr>
            <p:nvPr userDrawn="1"/>
          </p:nvSpPr>
          <p:spPr bwMode="gray">
            <a:xfrm>
              <a:off x="4634" y="778"/>
              <a:ext cx="85" cy="88"/>
            </a:xfrm>
            <a:prstGeom prst="ellipse">
              <a:avLst/>
            </a:prstGeom>
            <a:solidFill>
              <a:srgbClr val="F1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3087" name="Oval 28"/>
            <p:cNvSpPr>
              <a:spLocks noChangeArrowheads="1"/>
            </p:cNvSpPr>
            <p:nvPr userDrawn="1"/>
          </p:nvSpPr>
          <p:spPr bwMode="gray">
            <a:xfrm>
              <a:off x="4634" y="778"/>
              <a:ext cx="85" cy="88"/>
            </a:xfrm>
            <a:prstGeom prst="ellipse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3088" name="Freeform 29"/>
            <p:cNvSpPr>
              <a:spLocks/>
            </p:cNvSpPr>
            <p:nvPr userDrawn="1"/>
          </p:nvSpPr>
          <p:spPr bwMode="gray">
            <a:xfrm>
              <a:off x="4533" y="272"/>
              <a:ext cx="63" cy="64"/>
            </a:xfrm>
            <a:custGeom>
              <a:avLst/>
              <a:gdLst>
                <a:gd name="T0" fmla="*/ 0 w 27"/>
                <a:gd name="T1" fmla="*/ 2147483647 h 27"/>
                <a:gd name="T2" fmla="*/ 2147483647 w 27"/>
                <a:gd name="T3" fmla="*/ 0 h 27"/>
                <a:gd name="T4" fmla="*/ 2147483647 w 27"/>
                <a:gd name="T5" fmla="*/ 2147483647 h 27"/>
                <a:gd name="T6" fmla="*/ 2147483647 w 27"/>
                <a:gd name="T7" fmla="*/ 2147483647 h 27"/>
                <a:gd name="T8" fmla="*/ 0 w 27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7">
                  <a:moveTo>
                    <a:pt x="0" y="13"/>
                  </a:move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7" y="5"/>
                    <a:pt x="27" y="13"/>
                  </a:cubicBezTo>
                  <a:cubicBezTo>
                    <a:pt x="27" y="21"/>
                    <a:pt x="21" y="27"/>
                    <a:pt x="14" y="27"/>
                  </a:cubicBezTo>
                  <a:cubicBezTo>
                    <a:pt x="6" y="27"/>
                    <a:pt x="0" y="21"/>
                    <a:pt x="0" y="13"/>
                  </a:cubicBezTo>
                </a:path>
              </a:pathLst>
            </a:custGeom>
            <a:solidFill>
              <a:srgbClr val="2F52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9" name="Freeform 30"/>
            <p:cNvSpPr>
              <a:spLocks/>
            </p:cNvSpPr>
            <p:nvPr userDrawn="1"/>
          </p:nvSpPr>
          <p:spPr bwMode="gray">
            <a:xfrm>
              <a:off x="4533" y="272"/>
              <a:ext cx="63" cy="64"/>
            </a:xfrm>
            <a:custGeom>
              <a:avLst/>
              <a:gdLst>
                <a:gd name="T0" fmla="*/ 0 w 27"/>
                <a:gd name="T1" fmla="*/ 2147483647 h 27"/>
                <a:gd name="T2" fmla="*/ 2147483647 w 27"/>
                <a:gd name="T3" fmla="*/ 0 h 27"/>
                <a:gd name="T4" fmla="*/ 2147483647 w 27"/>
                <a:gd name="T5" fmla="*/ 2147483647 h 27"/>
                <a:gd name="T6" fmla="*/ 2147483647 w 27"/>
                <a:gd name="T7" fmla="*/ 2147483647 h 27"/>
                <a:gd name="T8" fmla="*/ 0 w 27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7">
                  <a:moveTo>
                    <a:pt x="0" y="13"/>
                  </a:move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7" y="5"/>
                    <a:pt x="27" y="13"/>
                  </a:cubicBezTo>
                  <a:cubicBezTo>
                    <a:pt x="27" y="21"/>
                    <a:pt x="21" y="27"/>
                    <a:pt x="14" y="27"/>
                  </a:cubicBezTo>
                  <a:cubicBezTo>
                    <a:pt x="6" y="27"/>
                    <a:pt x="0" y="21"/>
                    <a:pt x="0" y="13"/>
                  </a:cubicBez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0" name="Freeform 31"/>
            <p:cNvSpPr>
              <a:spLocks/>
            </p:cNvSpPr>
            <p:nvPr userDrawn="1"/>
          </p:nvSpPr>
          <p:spPr bwMode="gray">
            <a:xfrm>
              <a:off x="4509" y="379"/>
              <a:ext cx="64" cy="158"/>
            </a:xfrm>
            <a:custGeom>
              <a:avLst/>
              <a:gdLst>
                <a:gd name="T0" fmla="*/ 0 w 64"/>
                <a:gd name="T1" fmla="*/ 158 h 158"/>
                <a:gd name="T2" fmla="*/ 26 w 64"/>
                <a:gd name="T3" fmla="*/ 0 h 158"/>
                <a:gd name="T4" fmla="*/ 64 w 64"/>
                <a:gd name="T5" fmla="*/ 0 h 158"/>
                <a:gd name="T6" fmla="*/ 38 w 64"/>
                <a:gd name="T7" fmla="*/ 158 h 158"/>
                <a:gd name="T8" fmla="*/ 0 w 64"/>
                <a:gd name="T9" fmla="*/ 158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158">
                  <a:moveTo>
                    <a:pt x="0" y="158"/>
                  </a:moveTo>
                  <a:lnTo>
                    <a:pt x="26" y="0"/>
                  </a:lnTo>
                  <a:lnTo>
                    <a:pt x="64" y="0"/>
                  </a:lnTo>
                  <a:lnTo>
                    <a:pt x="38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1" name="Freeform 32"/>
            <p:cNvSpPr>
              <a:spLocks/>
            </p:cNvSpPr>
            <p:nvPr userDrawn="1"/>
          </p:nvSpPr>
          <p:spPr bwMode="gray">
            <a:xfrm>
              <a:off x="4582" y="374"/>
              <a:ext cx="137" cy="168"/>
            </a:xfrm>
            <a:custGeom>
              <a:avLst/>
              <a:gdLst>
                <a:gd name="T0" fmla="*/ 2147483647 w 58"/>
                <a:gd name="T1" fmla="*/ 2147483647 h 71"/>
                <a:gd name="T2" fmla="*/ 2147483647 w 58"/>
                <a:gd name="T3" fmla="*/ 2147483647 h 71"/>
                <a:gd name="T4" fmla="*/ 2147483647 w 58"/>
                <a:gd name="T5" fmla="*/ 2147483647 h 71"/>
                <a:gd name="T6" fmla="*/ 2147483647 w 58"/>
                <a:gd name="T7" fmla="*/ 2147483647 h 71"/>
                <a:gd name="T8" fmla="*/ 2147483647 w 58"/>
                <a:gd name="T9" fmla="*/ 2147483647 h 71"/>
                <a:gd name="T10" fmla="*/ 2147483647 w 58"/>
                <a:gd name="T11" fmla="*/ 0 h 71"/>
                <a:gd name="T12" fmla="*/ 2147483647 w 58"/>
                <a:gd name="T13" fmla="*/ 2147483647 h 71"/>
                <a:gd name="T14" fmla="*/ 2147483647 w 58"/>
                <a:gd name="T15" fmla="*/ 2147483647 h 71"/>
                <a:gd name="T16" fmla="*/ 2147483647 w 58"/>
                <a:gd name="T17" fmla="*/ 2147483647 h 71"/>
                <a:gd name="T18" fmla="*/ 2147483647 w 58"/>
                <a:gd name="T19" fmla="*/ 2147483647 h 71"/>
                <a:gd name="T20" fmla="*/ 2147483647 w 58"/>
                <a:gd name="T21" fmla="*/ 2147483647 h 71"/>
                <a:gd name="T22" fmla="*/ 2147483647 w 58"/>
                <a:gd name="T23" fmla="*/ 2147483647 h 71"/>
                <a:gd name="T24" fmla="*/ 2147483647 w 58"/>
                <a:gd name="T25" fmla="*/ 2147483647 h 71"/>
                <a:gd name="T26" fmla="*/ 0 w 58"/>
                <a:gd name="T27" fmla="*/ 2147483647 h 71"/>
                <a:gd name="T28" fmla="*/ 2147483647 w 58"/>
                <a:gd name="T29" fmla="*/ 2147483647 h 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71">
                  <a:moveTo>
                    <a:pt x="6" y="53"/>
                  </a:moveTo>
                  <a:cubicBezTo>
                    <a:pt x="10" y="55"/>
                    <a:pt x="17" y="59"/>
                    <a:pt x="24" y="59"/>
                  </a:cubicBezTo>
                  <a:cubicBezTo>
                    <a:pt x="31" y="59"/>
                    <a:pt x="36" y="56"/>
                    <a:pt x="36" y="50"/>
                  </a:cubicBezTo>
                  <a:cubicBezTo>
                    <a:pt x="36" y="45"/>
                    <a:pt x="30" y="43"/>
                    <a:pt x="25" y="40"/>
                  </a:cubicBezTo>
                  <a:cubicBezTo>
                    <a:pt x="17" y="37"/>
                    <a:pt x="8" y="34"/>
                    <a:pt x="8" y="22"/>
                  </a:cubicBezTo>
                  <a:cubicBezTo>
                    <a:pt x="8" y="7"/>
                    <a:pt x="20" y="0"/>
                    <a:pt x="34" y="0"/>
                  </a:cubicBezTo>
                  <a:cubicBezTo>
                    <a:pt x="44" y="0"/>
                    <a:pt x="54" y="4"/>
                    <a:pt x="58" y="10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5" y="14"/>
                    <a:pt x="40" y="11"/>
                    <a:pt x="34" y="11"/>
                  </a:cubicBezTo>
                  <a:cubicBezTo>
                    <a:pt x="29" y="11"/>
                    <a:pt x="24" y="14"/>
                    <a:pt x="24" y="20"/>
                  </a:cubicBezTo>
                  <a:cubicBezTo>
                    <a:pt x="24" y="26"/>
                    <a:pt x="30" y="27"/>
                    <a:pt x="37" y="30"/>
                  </a:cubicBezTo>
                  <a:cubicBezTo>
                    <a:pt x="44" y="33"/>
                    <a:pt x="52" y="38"/>
                    <a:pt x="52" y="48"/>
                  </a:cubicBezTo>
                  <a:cubicBezTo>
                    <a:pt x="52" y="63"/>
                    <a:pt x="41" y="71"/>
                    <a:pt x="24" y="71"/>
                  </a:cubicBezTo>
                  <a:cubicBezTo>
                    <a:pt x="12" y="71"/>
                    <a:pt x="3" y="66"/>
                    <a:pt x="0" y="63"/>
                  </a:cubicBezTo>
                  <a:lnTo>
                    <a:pt x="6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2" name="Freeform 33"/>
            <p:cNvSpPr>
              <a:spLocks noEditPoints="1"/>
            </p:cNvSpPr>
            <p:nvPr userDrawn="1"/>
          </p:nvSpPr>
          <p:spPr bwMode="gray">
            <a:xfrm>
              <a:off x="4734" y="374"/>
              <a:ext cx="153" cy="165"/>
            </a:xfrm>
            <a:custGeom>
              <a:avLst/>
              <a:gdLst>
                <a:gd name="T0" fmla="*/ 2147483647 w 65"/>
                <a:gd name="T1" fmla="*/ 2147483647 h 70"/>
                <a:gd name="T2" fmla="*/ 2147483647 w 65"/>
                <a:gd name="T3" fmla="*/ 2147483647 h 70"/>
                <a:gd name="T4" fmla="*/ 2147483647 w 65"/>
                <a:gd name="T5" fmla="*/ 2147483647 h 70"/>
                <a:gd name="T6" fmla="*/ 2147483647 w 65"/>
                <a:gd name="T7" fmla="*/ 2147483647 h 70"/>
                <a:gd name="T8" fmla="*/ 2147483647 w 65"/>
                <a:gd name="T9" fmla="*/ 2147483647 h 70"/>
                <a:gd name="T10" fmla="*/ 2147483647 w 65"/>
                <a:gd name="T11" fmla="*/ 2147483647 h 70"/>
                <a:gd name="T12" fmla="*/ 0 w 65"/>
                <a:gd name="T13" fmla="*/ 2147483647 h 70"/>
                <a:gd name="T14" fmla="*/ 2147483647 w 65"/>
                <a:gd name="T15" fmla="*/ 0 h 70"/>
                <a:gd name="T16" fmla="*/ 2147483647 w 65"/>
                <a:gd name="T17" fmla="*/ 2147483647 h 70"/>
                <a:gd name="T18" fmla="*/ 2147483647 w 65"/>
                <a:gd name="T19" fmla="*/ 2147483647 h 70"/>
                <a:gd name="T20" fmla="*/ 2147483647 w 65"/>
                <a:gd name="T21" fmla="*/ 2147483647 h 70"/>
                <a:gd name="T22" fmla="*/ 2147483647 w 65"/>
                <a:gd name="T23" fmla="*/ 2147483647 h 70"/>
                <a:gd name="T24" fmla="*/ 2147483647 w 65"/>
                <a:gd name="T25" fmla="*/ 2147483647 h 70"/>
                <a:gd name="T26" fmla="*/ 2147483647 w 65"/>
                <a:gd name="T27" fmla="*/ 2147483647 h 70"/>
                <a:gd name="T28" fmla="*/ 2147483647 w 65"/>
                <a:gd name="T29" fmla="*/ 2147483647 h 70"/>
                <a:gd name="T30" fmla="*/ 2147483647 w 65"/>
                <a:gd name="T31" fmla="*/ 2147483647 h 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5" h="70">
                  <a:moveTo>
                    <a:pt x="56" y="56"/>
                  </a:moveTo>
                  <a:cubicBezTo>
                    <a:pt x="55" y="69"/>
                    <a:pt x="55" y="69"/>
                    <a:pt x="55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1" y="62"/>
                    <a:pt x="41" y="61"/>
                    <a:pt x="41" y="61"/>
                  </a:cubicBezTo>
                  <a:cubicBezTo>
                    <a:pt x="36" y="68"/>
                    <a:pt x="30" y="70"/>
                    <a:pt x="21" y="70"/>
                  </a:cubicBezTo>
                  <a:cubicBezTo>
                    <a:pt x="7" y="70"/>
                    <a:pt x="0" y="61"/>
                    <a:pt x="0" y="46"/>
                  </a:cubicBezTo>
                  <a:cubicBezTo>
                    <a:pt x="0" y="19"/>
                    <a:pt x="15" y="0"/>
                    <a:pt x="41" y="0"/>
                  </a:cubicBezTo>
                  <a:cubicBezTo>
                    <a:pt x="47" y="0"/>
                    <a:pt x="56" y="1"/>
                    <a:pt x="65" y="5"/>
                  </a:cubicBezTo>
                  <a:lnTo>
                    <a:pt x="56" y="56"/>
                  </a:lnTo>
                  <a:close/>
                  <a:moveTo>
                    <a:pt x="48" y="13"/>
                  </a:moveTo>
                  <a:cubicBezTo>
                    <a:pt x="46" y="12"/>
                    <a:pt x="42" y="11"/>
                    <a:pt x="38" y="11"/>
                  </a:cubicBezTo>
                  <a:cubicBezTo>
                    <a:pt x="21" y="11"/>
                    <a:pt x="16" y="32"/>
                    <a:pt x="16" y="44"/>
                  </a:cubicBezTo>
                  <a:cubicBezTo>
                    <a:pt x="16" y="52"/>
                    <a:pt x="18" y="59"/>
                    <a:pt x="27" y="59"/>
                  </a:cubicBezTo>
                  <a:cubicBezTo>
                    <a:pt x="35" y="59"/>
                    <a:pt x="41" y="53"/>
                    <a:pt x="42" y="48"/>
                  </a:cubicBezTo>
                  <a:lnTo>
                    <a:pt x="48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337050" y="6469063"/>
            <a:ext cx="646113" cy="3698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9DB1859-52FB-4B15-8C0A-F15B18D8D64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416" r:id="rId1"/>
    <p:sldLayoutId id="2147498417" r:id="rId2"/>
    <p:sldLayoutId id="2147498418" r:id="rId3"/>
    <p:sldLayoutId id="2147498419" r:id="rId4"/>
    <p:sldLayoutId id="2147498420" r:id="rId5"/>
    <p:sldLayoutId id="2147498421" r:id="rId6"/>
    <p:sldLayoutId id="2147498422" r:id="rId7"/>
    <p:sldLayoutId id="2147498423" r:id="rId8"/>
    <p:sldLayoutId id="2147498424" r:id="rId9"/>
    <p:sldLayoutId id="2147498425" r:id="rId10"/>
    <p:sldLayoutId id="2147498426" r:id="rId11"/>
    <p:sldLayoutId id="2147498485" r:id="rId12"/>
  </p:sldLayoutIdLst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7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7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2" grpId="0"/>
      <p:bldP spid="23757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75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3757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75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3757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75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3757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75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3757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75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3757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ea typeface="ＭＳ Ｐゴシック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ea typeface="ＭＳ Ｐゴシック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ea typeface="ＭＳ Ｐゴシック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ea typeface="ＭＳ Ｐゴシック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bg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chemeClr val="bg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bg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chemeClr val="bg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68313" y="1555750"/>
            <a:ext cx="8229600" cy="93662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Click to edit Master title style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4100" name="Picture 3" descr="C:\DOCUME~1\lenain\LOCALS~1\Temp\7zECD.tmp\LOGO-CE for RTD EN Negative Cyan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638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8486" r:id="rId1"/>
    <p:sldLayoutId id="2147498427" r:id="rId2"/>
    <p:sldLayoutId id="2147498487" r:id="rId3"/>
    <p:sldLayoutId id="2147498488" r:id="rId4"/>
    <p:sldLayoutId id="2147498489" r:id="rId5"/>
    <p:sldLayoutId id="2147498490" r:id="rId6"/>
    <p:sldLayoutId id="2147498491" r:id="rId7"/>
    <p:sldLayoutId id="2147498492" r:id="rId8"/>
    <p:sldLayoutId id="2147498493" r:id="rId9"/>
    <p:sldLayoutId id="2147498494" r:id="rId10"/>
    <p:sldLayoutId id="2147498495" r:id="rId11"/>
    <p:sldLayoutId id="2147498496" r:id="rId12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rgbClr val="6B7C85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68313" y="1555750"/>
            <a:ext cx="8229600" cy="93662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Click to edit Master title style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5124" name="Picture 3" descr="C:\DOCUME~1\lenain\LOCALS~1\Temp\7zECD.tmp\LOGO-CE for RTD EN Negative Cyan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638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8497" r:id="rId1"/>
    <p:sldLayoutId id="2147498428" r:id="rId2"/>
    <p:sldLayoutId id="2147498498" r:id="rId3"/>
    <p:sldLayoutId id="2147498499" r:id="rId4"/>
    <p:sldLayoutId id="2147498500" r:id="rId5"/>
    <p:sldLayoutId id="2147498501" r:id="rId6"/>
    <p:sldLayoutId id="2147498502" r:id="rId7"/>
    <p:sldLayoutId id="2147498503" r:id="rId8"/>
    <p:sldLayoutId id="2147498504" r:id="rId9"/>
    <p:sldLayoutId id="2147498505" r:id="rId10"/>
    <p:sldLayoutId id="2147498506" r:id="rId11"/>
    <p:sldLayoutId id="2147498507" r:id="rId12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rgbClr val="6B7C85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68313" y="1555750"/>
            <a:ext cx="8229600" cy="93662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Click to edit Master title style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148" name="Picture 3" descr="C:\DOCUME~1\lenain\LOCALS~1\Temp\7zECD.tmp\LOGO-CE for RTD EN Negative Cyan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638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8508" r:id="rId1"/>
    <p:sldLayoutId id="2147498429" r:id="rId2"/>
    <p:sldLayoutId id="2147498509" r:id="rId3"/>
    <p:sldLayoutId id="2147498510" r:id="rId4"/>
    <p:sldLayoutId id="2147498511" r:id="rId5"/>
    <p:sldLayoutId id="2147498512" r:id="rId6"/>
    <p:sldLayoutId id="2147498513" r:id="rId7"/>
    <p:sldLayoutId id="2147498514" r:id="rId8"/>
    <p:sldLayoutId id="2147498515" r:id="rId9"/>
    <p:sldLayoutId id="2147498516" r:id="rId10"/>
    <p:sldLayoutId id="2147498517" r:id="rId11"/>
    <p:sldLayoutId id="2147498518" r:id="rId12"/>
    <p:sldLayoutId id="2147498430" r:id="rId13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rgbClr val="6B7C85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68313" y="1555750"/>
            <a:ext cx="8229600" cy="93662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Click to edit Master title style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172" name="Picture 3" descr="C:\DOCUME~1\lenain\LOCALS~1\Temp\7zECD.tmp\LOGO-CE for RTD EN Negative Cyan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638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337050" y="6469063"/>
            <a:ext cx="646113" cy="3698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0529D"/>
                </a:solidFill>
              </a:defRPr>
            </a:lvl1pPr>
          </a:lstStyle>
          <a:p>
            <a:pPr>
              <a:defRPr/>
            </a:pPr>
            <a:fld id="{D6FABA22-F05C-4314-95A6-425A217A746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519" r:id="rId1"/>
    <p:sldLayoutId id="2147498431" r:id="rId2"/>
    <p:sldLayoutId id="2147498520" r:id="rId3"/>
    <p:sldLayoutId id="2147498432" r:id="rId4"/>
    <p:sldLayoutId id="2147498433" r:id="rId5"/>
    <p:sldLayoutId id="2147498434" r:id="rId6"/>
    <p:sldLayoutId id="2147498435" r:id="rId7"/>
    <p:sldLayoutId id="2147498436" r:id="rId8"/>
    <p:sldLayoutId id="2147498437" r:id="rId9"/>
    <p:sldLayoutId id="2147498438" r:id="rId10"/>
    <p:sldLayoutId id="2147498439" r:id="rId11"/>
    <p:sldLayoutId id="2147498521" r:id="rId12"/>
    <p:sldLayoutId id="2147498522" r:id="rId13"/>
    <p:sldLayoutId id="2147498523" r:id="rId14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rgbClr val="6B7C85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68313" y="1555750"/>
            <a:ext cx="8229600" cy="93662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Click to edit Master title style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8196" name="Picture 3" descr="C:\DOCUME~1\lenain\LOCALS~1\Temp\7zECD.tmp\LOGO-CE for RTD EN Negative Cyan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638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8524" r:id="rId1"/>
    <p:sldLayoutId id="2147498440" r:id="rId2"/>
    <p:sldLayoutId id="2147498525" r:id="rId3"/>
    <p:sldLayoutId id="2147498526" r:id="rId4"/>
    <p:sldLayoutId id="2147498527" r:id="rId5"/>
    <p:sldLayoutId id="2147498528" r:id="rId6"/>
    <p:sldLayoutId id="2147498529" r:id="rId7"/>
    <p:sldLayoutId id="2147498530" r:id="rId8"/>
    <p:sldLayoutId id="2147498531" r:id="rId9"/>
    <p:sldLayoutId id="2147498532" r:id="rId10"/>
    <p:sldLayoutId id="2147498533" r:id="rId11"/>
    <p:sldLayoutId id="2147498534" r:id="rId12"/>
    <p:sldLayoutId id="2147498441" r:id="rId13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rgbClr val="6B7C85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ea typeface="ＭＳ Ｐゴシック" pitchFamily="34" charset="-128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9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://ec.europa.eu/isa/index_en.htm" TargetMode="External"/><Relationship Id="rId7" Type="http://schemas.openxmlformats.org/officeDocument/2006/relationships/hyperlink" Target="https://twitter.com/" TargetMode="Externa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2.png"/><Relationship Id="rId11" Type="http://schemas.openxmlformats.org/officeDocument/2006/relationships/hyperlink" Target="http://goo.gl/A3agB" TargetMode="External"/><Relationship Id="rId5" Type="http://schemas.openxmlformats.org/officeDocument/2006/relationships/hyperlink" Target="http://www.linkedin.com/groups/SEMICeu-2736596?gid=2736596&amp;mostPopular=&amp;trk=tyah" TargetMode="External"/><Relationship Id="rId10" Type="http://schemas.openxmlformats.org/officeDocument/2006/relationships/hyperlink" Target="http://goo.gl/eK1EY" TargetMode="External"/><Relationship Id="rId4" Type="http://schemas.openxmlformats.org/officeDocument/2006/relationships/hyperlink" Target="http://joinup.ec.europa.eu/" TargetMode="External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2.jp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400300"/>
            <a:ext cx="7772400" cy="172085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i="1" kern="0" dirty="0">
                <a:solidFill>
                  <a:srgbClr val="00B0F0"/>
                </a:solidFill>
                <a:ea typeface="ＭＳ Ｐゴシック" pitchFamily="34" charset="-128"/>
              </a:rPr>
              <a:t>European Interoperability Framework </a:t>
            </a:r>
            <a:r>
              <a:rPr lang="en-US" altLang="en-US" b="1" i="1" kern="0" dirty="0" smtClean="0">
                <a:solidFill>
                  <a:srgbClr val="00B0F0"/>
                </a:solidFill>
                <a:ea typeface="ＭＳ Ｐゴシック" pitchFamily="34" charset="-128"/>
              </a:rPr>
              <a:t>revision</a:t>
            </a:r>
            <a:br>
              <a:rPr lang="en-US" altLang="en-US" b="1" i="1" kern="0" dirty="0" smtClean="0">
                <a:solidFill>
                  <a:srgbClr val="00B0F0"/>
                </a:solidFill>
                <a:ea typeface="ＭＳ Ｐゴシック" pitchFamily="34" charset="-128"/>
              </a:rPr>
            </a:br>
            <a:r>
              <a:rPr lang="en-US" altLang="en-US" b="1" i="1" kern="0" dirty="0" smtClean="0">
                <a:solidFill>
                  <a:srgbClr val="00B0F0"/>
                </a:solidFill>
                <a:ea typeface="ＭＳ Ｐゴシック" pitchFamily="34" charset="-128"/>
              </a:rPr>
              <a:t>Call for action!</a:t>
            </a:r>
            <a:endParaRPr lang="en-GB" b="1" dirty="0"/>
          </a:p>
        </p:txBody>
      </p:sp>
      <p:sp>
        <p:nvSpPr>
          <p:cNvPr id="101378" name="Rectangle 30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522108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n-GB" alt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34" charset="-128"/>
              </a:rPr>
              <a:t> 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34" charset="-128"/>
              </a:rPr>
              <a:t>eGovernment</a:t>
            </a:r>
            <a:endParaRPr lang="en-US" altLang="en-US" sz="2400" b="1" dirty="0" smtClean="0">
              <a:solidFill>
                <a:schemeClr val="bg1">
                  <a:lumMod val="50000"/>
                </a:schemeClr>
              </a:solidFill>
              <a:latin typeface="+mj-lt"/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34" charset="-128"/>
              </a:rPr>
              <a:t>Luxembourg, December 2015</a:t>
            </a:r>
          </a:p>
        </p:txBody>
      </p:sp>
      <p:sp>
        <p:nvSpPr>
          <p:cNvPr id="6" name="Rectangle 304"/>
          <p:cNvSpPr txBox="1">
            <a:spLocks noChangeArrowheads="1"/>
          </p:cNvSpPr>
          <p:nvPr/>
        </p:nvSpPr>
        <p:spPr bwMode="auto">
          <a:xfrm>
            <a:off x="466725" y="1198034"/>
            <a:ext cx="8135408" cy="131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000" kern="0" dirty="0" smtClean="0">
              <a:solidFill>
                <a:schemeClr val="bg1">
                  <a:lumMod val="50000"/>
                </a:schemeClr>
              </a:solidFill>
              <a:ea typeface="ＭＳ Ｐゴシック" pitchFamily="34" charset="-128"/>
            </a:endParaRPr>
          </a:p>
          <a:p>
            <a:pPr algn="ctr" eaLnBrk="1" hangingPunct="1">
              <a:defRPr/>
            </a:pPr>
            <a:r>
              <a:rPr lang="en-US" altLang="en-US" b="0" kern="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The Digital Single Market </a:t>
            </a:r>
          </a:p>
          <a:p>
            <a:pPr algn="ctr" eaLnBrk="1" hangingPunct="1">
              <a:defRPr/>
            </a:pPr>
            <a:r>
              <a:rPr lang="en-US" altLang="en-US" b="0" kern="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and the role of Interoperability</a:t>
            </a:r>
          </a:p>
          <a:p>
            <a:pPr algn="ctr" eaLnBrk="1" hangingPunct="1">
              <a:defRPr/>
            </a:pPr>
            <a:endParaRPr lang="en-US" altLang="en-US" sz="2400" kern="0" dirty="0" smtClean="0">
              <a:solidFill>
                <a:schemeClr val="accent6">
                  <a:lumMod val="75000"/>
                </a:schemeClr>
              </a:solidFill>
              <a:ea typeface="ＭＳ Ｐゴシック" pitchFamily="34" charset="-128"/>
            </a:endParaRPr>
          </a:p>
          <a:p>
            <a:pPr algn="ctr" eaLnBrk="1" hangingPunct="1">
              <a:defRPr/>
            </a:pPr>
            <a:endParaRPr lang="en-US" altLang="en-US" sz="2000" kern="0" dirty="0" smtClean="0">
              <a:solidFill>
                <a:schemeClr val="bg1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01381" name="Rectangle 305"/>
          <p:cNvSpPr txBox="1">
            <a:spLocks noChangeArrowheads="1"/>
          </p:cNvSpPr>
          <p:nvPr/>
        </p:nvSpPr>
        <p:spPr bwMode="auto">
          <a:xfrm>
            <a:off x="466725" y="4976812"/>
            <a:ext cx="44132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fr-BE" altLang="en-US" dirty="0" smtClean="0">
                <a:solidFill>
                  <a:srgbClr val="FF7C80"/>
                </a:solidFill>
                <a:latin typeface="Corbel" pitchFamily="34" charset="0"/>
              </a:rPr>
              <a:t>Stephen </a:t>
            </a:r>
            <a:r>
              <a:rPr lang="fr-BE" altLang="en-US" dirty="0" err="1" smtClean="0">
                <a:solidFill>
                  <a:srgbClr val="FF7C80"/>
                </a:solidFill>
                <a:latin typeface="Corbel" pitchFamily="34" charset="0"/>
              </a:rPr>
              <a:t>Quest</a:t>
            </a:r>
            <a:endParaRPr lang="fr-BE" altLang="en-US" dirty="0" smtClean="0">
              <a:solidFill>
                <a:srgbClr val="FF7C80"/>
              </a:solidFill>
              <a:latin typeface="Corbel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fr-BE" altLang="en-US" dirty="0" err="1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Director</a:t>
            </a:r>
            <a:r>
              <a:rPr lang="fr-BE" altLang="en-US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 General</a:t>
            </a:r>
            <a:endParaRPr lang="fr-BE" altLang="en-US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fr-BE" altLang="en-US" b="1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European Commission</a:t>
            </a:r>
            <a:endParaRPr lang="en-US" altLang="en-US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006291" y="6396863"/>
            <a:ext cx="1044579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algn="ctr"/>
            <a:fld id="{66F075BF-4284-43E2-9865-6E7A3A9639E2}" type="slidenum">
              <a:rPr lang="fr-FR" altLang="en-US" sz="1400" smtClean="0">
                <a:solidFill>
                  <a:srgbClr val="7F7F7F"/>
                </a:solidFill>
                <a:latin typeface="Calibri" pitchFamily="34" charset="0"/>
              </a:rPr>
              <a:pPr algn="ctr"/>
              <a:t>1</a:t>
            </a:fld>
            <a:endParaRPr lang="fr-FR" altLang="en-US" sz="14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Strategy and Framework together</a:t>
            </a:r>
            <a:endParaRPr lang="en-GB" dirty="0"/>
          </a:p>
        </p:txBody>
      </p:sp>
      <p:pic>
        <p:nvPicPr>
          <p:cNvPr id="288770" name="Picture 2" descr="C:\Users\bovalko\Desktop\assessment_and_strate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1" y="1630373"/>
            <a:ext cx="5292448" cy="380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15646" y="2371633"/>
            <a:ext cx="7473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16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Vision</a:t>
            </a:r>
            <a:endParaRPr lang="en-GB" sz="16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0761" y="3688823"/>
            <a:ext cx="7922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16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Needs</a:t>
            </a:r>
            <a:endParaRPr lang="en-GB" sz="16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27979" y="2321938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16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Principles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59692" y="1818355"/>
            <a:ext cx="12362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Objectives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25745" y="3722543"/>
            <a:ext cx="10198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Roadmap</a:t>
            </a:r>
            <a:endParaRPr lang="en-GB" sz="16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7894" y="4251581"/>
            <a:ext cx="10679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16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Financing</a:t>
            </a:r>
            <a:endParaRPr lang="en-GB" sz="16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88771" name="Picture 3" descr="C:\Users\bovalko\Desktop\pazz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763" y="4100146"/>
            <a:ext cx="2030354" cy="175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182218" y="1396319"/>
            <a:ext cx="4779250" cy="4686786"/>
          </a:xfrm>
          <a:prstGeom prst="roundRect">
            <a:avLst/>
          </a:prstGeom>
          <a:noFill/>
          <a:ln w="317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lIns="36000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9027" y="1168708"/>
            <a:ext cx="251339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alt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Strategy -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EIS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424754" y="2491215"/>
            <a:ext cx="2291912" cy="659846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rot="997813">
            <a:off x="5177545" y="2474887"/>
            <a:ext cx="10958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CC6600"/>
                </a:solidFill>
                <a:latin typeface="+mj-lt"/>
              </a:rPr>
              <a:t> </a:t>
            </a:r>
            <a:r>
              <a:rPr lang="en-GB" sz="2000" dirty="0" smtClean="0">
                <a:solidFill>
                  <a:srgbClr val="CC6600"/>
                </a:solidFill>
                <a:latin typeface="+mj-lt"/>
              </a:rPr>
              <a:t>to guide</a:t>
            </a:r>
            <a:endParaRPr lang="en-GB" sz="2000" dirty="0">
              <a:solidFill>
                <a:srgbClr val="CC6600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39858" y="2847485"/>
            <a:ext cx="20521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Recommendations</a:t>
            </a:r>
          </a:p>
          <a:p>
            <a:pPr algn="ctr"/>
            <a:r>
              <a:rPr lang="en-GB" altLang="en-US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and</a:t>
            </a:r>
          </a:p>
          <a:p>
            <a:pPr algn="ctr"/>
            <a:r>
              <a:rPr lang="en-GB" altLang="en-US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Conceptual models  </a:t>
            </a:r>
            <a:endParaRPr lang="en-GB" sz="16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flipH="1">
            <a:off x="4424754" y="3262984"/>
            <a:ext cx="2315104" cy="628836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 rot="20679651">
            <a:off x="4837441" y="3568593"/>
            <a:ext cx="1851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CC6600"/>
                </a:solidFill>
                <a:latin typeface="+mj-lt"/>
              </a:rPr>
              <a:t>t</a:t>
            </a:r>
            <a:r>
              <a:rPr lang="en-GB" sz="2000" dirty="0" smtClean="0">
                <a:solidFill>
                  <a:srgbClr val="CC6600"/>
                </a:solidFill>
                <a:latin typeface="+mj-lt"/>
              </a:rPr>
              <a:t>o implement in</a:t>
            </a:r>
            <a:endParaRPr lang="en-GB" sz="2000" dirty="0">
              <a:solidFill>
                <a:srgbClr val="CC6600"/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13936" y="1396319"/>
            <a:ext cx="2175933" cy="4686785"/>
          </a:xfrm>
          <a:prstGeom prst="roundRect">
            <a:avLst/>
          </a:prstGeom>
          <a:noFill/>
          <a:ln w="317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lIns="36000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68764" y="1168708"/>
            <a:ext cx="1770036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Framework</a:t>
            </a:r>
          </a:p>
          <a:p>
            <a:pPr algn="ctr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EIF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Slide Number Placeholder 3"/>
          <p:cNvSpPr txBox="1">
            <a:spLocks/>
          </p:cNvSpPr>
          <p:nvPr/>
        </p:nvSpPr>
        <p:spPr bwMode="auto">
          <a:xfrm>
            <a:off x="8006291" y="6396863"/>
            <a:ext cx="1044579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fld id="{66F075BF-4284-43E2-9865-6E7A3A9639E2}" type="slidenum">
              <a:rPr lang="fr-FR" altLang="en-US" sz="1400" smtClean="0">
                <a:solidFill>
                  <a:srgbClr val="7F7F7F"/>
                </a:solidFill>
                <a:latin typeface="Calibri" pitchFamily="34" charset="0"/>
              </a:rPr>
              <a:pPr algn="ctr"/>
              <a:t>10</a:t>
            </a:fld>
            <a:endParaRPr lang="fr-FR" altLang="en-US" sz="14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5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0" name="Object 3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0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>
            <a:spLocks/>
          </p:cNvSpPr>
          <p:nvPr/>
        </p:nvSpPr>
        <p:spPr bwMode="gray">
          <a:xfrm>
            <a:off x="4610100" y="4444553"/>
            <a:ext cx="1454150" cy="1128713"/>
          </a:xfrm>
          <a:custGeom>
            <a:avLst/>
            <a:gdLst>
              <a:gd name="T0" fmla="*/ 0 w 243"/>
              <a:gd name="T1" fmla="*/ 93 h 188"/>
              <a:gd name="T2" fmla="*/ 0 w 243"/>
              <a:gd name="T3" fmla="*/ 188 h 188"/>
              <a:gd name="T4" fmla="*/ 243 w 243"/>
              <a:gd name="T5" fmla="*/ 48 h 188"/>
              <a:gd name="T6" fmla="*/ 161 w 243"/>
              <a:gd name="T7" fmla="*/ 0 h 188"/>
              <a:gd name="T8" fmla="*/ 0 w 243"/>
              <a:gd name="T9" fmla="*/ 93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" h="188">
                <a:moveTo>
                  <a:pt x="0" y="93"/>
                </a:moveTo>
                <a:cubicBezTo>
                  <a:pt x="0" y="188"/>
                  <a:pt x="0" y="188"/>
                  <a:pt x="0" y="188"/>
                </a:cubicBezTo>
                <a:cubicBezTo>
                  <a:pt x="103" y="185"/>
                  <a:pt x="193" y="130"/>
                  <a:pt x="243" y="48"/>
                </a:cubicBezTo>
                <a:cubicBezTo>
                  <a:pt x="161" y="0"/>
                  <a:pt x="161" y="0"/>
                  <a:pt x="161" y="0"/>
                </a:cubicBezTo>
                <a:cubicBezTo>
                  <a:pt x="125" y="58"/>
                  <a:pt x="64" y="91"/>
                  <a:pt x="0" y="93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16200000" scaled="1"/>
            <a:tileRect/>
          </a:gradFill>
          <a:ln w="12700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fr-FR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gray">
          <a:xfrm>
            <a:off x="3073400" y="2064891"/>
            <a:ext cx="1454150" cy="1122362"/>
          </a:xfrm>
          <a:custGeom>
            <a:avLst/>
            <a:gdLst>
              <a:gd name="T0" fmla="*/ 243 w 243"/>
              <a:gd name="T1" fmla="*/ 94 h 187"/>
              <a:gd name="T2" fmla="*/ 243 w 243"/>
              <a:gd name="T3" fmla="*/ 0 h 187"/>
              <a:gd name="T4" fmla="*/ 0 w 243"/>
              <a:gd name="T5" fmla="*/ 139 h 187"/>
              <a:gd name="T6" fmla="*/ 82 w 243"/>
              <a:gd name="T7" fmla="*/ 187 h 187"/>
              <a:gd name="T8" fmla="*/ 243 w 243"/>
              <a:gd name="T9" fmla="*/ 94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" h="187">
                <a:moveTo>
                  <a:pt x="243" y="94"/>
                </a:moveTo>
                <a:cubicBezTo>
                  <a:pt x="243" y="0"/>
                  <a:pt x="243" y="0"/>
                  <a:pt x="243" y="0"/>
                </a:cubicBezTo>
                <a:cubicBezTo>
                  <a:pt x="140" y="2"/>
                  <a:pt x="51" y="57"/>
                  <a:pt x="0" y="139"/>
                </a:cubicBezTo>
                <a:cubicBezTo>
                  <a:pt x="82" y="187"/>
                  <a:pt x="82" y="187"/>
                  <a:pt x="82" y="187"/>
                </a:cubicBezTo>
                <a:cubicBezTo>
                  <a:pt x="118" y="129"/>
                  <a:pt x="179" y="96"/>
                  <a:pt x="243" y="94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16200000" scaled="1"/>
            <a:tileRect/>
          </a:gradFill>
          <a:ln w="12700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fr-FR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gray">
          <a:xfrm>
            <a:off x="4610100" y="2064891"/>
            <a:ext cx="1454150" cy="1122362"/>
          </a:xfrm>
          <a:custGeom>
            <a:avLst/>
            <a:gdLst>
              <a:gd name="T0" fmla="*/ 92 w 243"/>
              <a:gd name="T1" fmla="*/ 120 h 187"/>
              <a:gd name="T2" fmla="*/ 161 w 243"/>
              <a:gd name="T3" fmla="*/ 187 h 187"/>
              <a:gd name="T4" fmla="*/ 243 w 243"/>
              <a:gd name="T5" fmla="*/ 139 h 187"/>
              <a:gd name="T6" fmla="*/ 0 w 243"/>
              <a:gd name="T7" fmla="*/ 0 h 187"/>
              <a:gd name="T8" fmla="*/ 0 w 243"/>
              <a:gd name="T9" fmla="*/ 94 h 187"/>
              <a:gd name="T10" fmla="*/ 92 w 243"/>
              <a:gd name="T11" fmla="*/ 12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3" h="187">
                <a:moveTo>
                  <a:pt x="92" y="120"/>
                </a:moveTo>
                <a:cubicBezTo>
                  <a:pt x="121" y="137"/>
                  <a:pt x="145" y="160"/>
                  <a:pt x="161" y="187"/>
                </a:cubicBezTo>
                <a:cubicBezTo>
                  <a:pt x="243" y="139"/>
                  <a:pt x="243" y="139"/>
                  <a:pt x="243" y="139"/>
                </a:cubicBezTo>
                <a:cubicBezTo>
                  <a:pt x="193" y="57"/>
                  <a:pt x="103" y="2"/>
                  <a:pt x="0" y="0"/>
                </a:cubicBezTo>
                <a:cubicBezTo>
                  <a:pt x="0" y="94"/>
                  <a:pt x="0" y="94"/>
                  <a:pt x="0" y="94"/>
                </a:cubicBezTo>
                <a:cubicBezTo>
                  <a:pt x="32" y="95"/>
                  <a:pt x="63" y="104"/>
                  <a:pt x="92" y="12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16200000" scaled="1"/>
            <a:tileRect/>
          </a:gradFill>
          <a:ln w="12700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fr-FR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gray">
          <a:xfrm>
            <a:off x="2814638" y="2977703"/>
            <a:ext cx="708025" cy="1679575"/>
          </a:xfrm>
          <a:custGeom>
            <a:avLst/>
            <a:gdLst>
              <a:gd name="T0" fmla="*/ 118 w 118"/>
              <a:gd name="T1" fmla="*/ 47 h 280"/>
              <a:gd name="T2" fmla="*/ 36 w 118"/>
              <a:gd name="T3" fmla="*/ 0 h 280"/>
              <a:gd name="T4" fmla="*/ 0 w 118"/>
              <a:gd name="T5" fmla="*/ 140 h 280"/>
              <a:gd name="T6" fmla="*/ 36 w 118"/>
              <a:gd name="T7" fmla="*/ 280 h 280"/>
              <a:gd name="T8" fmla="*/ 118 w 118"/>
              <a:gd name="T9" fmla="*/ 233 h 280"/>
              <a:gd name="T10" fmla="*/ 118 w 118"/>
              <a:gd name="T11" fmla="*/ 4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" h="280">
                <a:moveTo>
                  <a:pt x="118" y="47"/>
                </a:moveTo>
                <a:cubicBezTo>
                  <a:pt x="36" y="0"/>
                  <a:pt x="36" y="0"/>
                  <a:pt x="36" y="0"/>
                </a:cubicBezTo>
                <a:cubicBezTo>
                  <a:pt x="13" y="41"/>
                  <a:pt x="0" y="89"/>
                  <a:pt x="0" y="140"/>
                </a:cubicBezTo>
                <a:cubicBezTo>
                  <a:pt x="0" y="191"/>
                  <a:pt x="13" y="239"/>
                  <a:pt x="36" y="280"/>
                </a:cubicBezTo>
                <a:cubicBezTo>
                  <a:pt x="118" y="233"/>
                  <a:pt x="118" y="233"/>
                  <a:pt x="118" y="233"/>
                </a:cubicBezTo>
                <a:cubicBezTo>
                  <a:pt x="88" y="177"/>
                  <a:pt x="86" y="107"/>
                  <a:pt x="118" y="47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16200000" scaled="1"/>
            <a:tileRect/>
          </a:gradFill>
          <a:ln w="12700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fr-FR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gray">
          <a:xfrm>
            <a:off x="3073400" y="4444553"/>
            <a:ext cx="1454150" cy="1128713"/>
          </a:xfrm>
          <a:custGeom>
            <a:avLst/>
            <a:gdLst>
              <a:gd name="T0" fmla="*/ 151 w 243"/>
              <a:gd name="T1" fmla="*/ 67 h 188"/>
              <a:gd name="T2" fmla="*/ 82 w 243"/>
              <a:gd name="T3" fmla="*/ 0 h 188"/>
              <a:gd name="T4" fmla="*/ 0 w 243"/>
              <a:gd name="T5" fmla="*/ 48 h 188"/>
              <a:gd name="T6" fmla="*/ 243 w 243"/>
              <a:gd name="T7" fmla="*/ 188 h 188"/>
              <a:gd name="T8" fmla="*/ 243 w 243"/>
              <a:gd name="T9" fmla="*/ 94 h 188"/>
              <a:gd name="T10" fmla="*/ 151 w 243"/>
              <a:gd name="T11" fmla="*/ 6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3" h="188">
                <a:moveTo>
                  <a:pt x="151" y="67"/>
                </a:moveTo>
                <a:cubicBezTo>
                  <a:pt x="122" y="50"/>
                  <a:pt x="98" y="27"/>
                  <a:pt x="82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50" y="130"/>
                  <a:pt x="140" y="186"/>
                  <a:pt x="243" y="188"/>
                </a:cubicBezTo>
                <a:cubicBezTo>
                  <a:pt x="243" y="94"/>
                  <a:pt x="243" y="94"/>
                  <a:pt x="243" y="94"/>
                </a:cubicBezTo>
                <a:cubicBezTo>
                  <a:pt x="212" y="92"/>
                  <a:pt x="180" y="84"/>
                  <a:pt x="151" y="67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16200000" scaled="1"/>
            <a:tileRect/>
          </a:gradFill>
          <a:ln w="12700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fr-FR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gray">
          <a:xfrm>
            <a:off x="5614988" y="2977703"/>
            <a:ext cx="708025" cy="1679575"/>
          </a:xfrm>
          <a:custGeom>
            <a:avLst/>
            <a:gdLst>
              <a:gd name="T0" fmla="*/ 1 w 118"/>
              <a:gd name="T1" fmla="*/ 233 h 280"/>
              <a:gd name="T2" fmla="*/ 82 w 118"/>
              <a:gd name="T3" fmla="*/ 280 h 280"/>
              <a:gd name="T4" fmla="*/ 118 w 118"/>
              <a:gd name="T5" fmla="*/ 140 h 280"/>
              <a:gd name="T6" fmla="*/ 82 w 118"/>
              <a:gd name="T7" fmla="*/ 0 h 280"/>
              <a:gd name="T8" fmla="*/ 0 w 118"/>
              <a:gd name="T9" fmla="*/ 47 h 280"/>
              <a:gd name="T10" fmla="*/ 1 w 118"/>
              <a:gd name="T11" fmla="*/ 233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" h="280">
                <a:moveTo>
                  <a:pt x="1" y="233"/>
                </a:moveTo>
                <a:cubicBezTo>
                  <a:pt x="82" y="280"/>
                  <a:pt x="82" y="280"/>
                  <a:pt x="82" y="280"/>
                </a:cubicBezTo>
                <a:cubicBezTo>
                  <a:pt x="105" y="239"/>
                  <a:pt x="118" y="191"/>
                  <a:pt x="118" y="140"/>
                </a:cubicBezTo>
                <a:cubicBezTo>
                  <a:pt x="118" y="89"/>
                  <a:pt x="105" y="42"/>
                  <a:pt x="82" y="0"/>
                </a:cubicBezTo>
                <a:cubicBezTo>
                  <a:pt x="0" y="47"/>
                  <a:pt x="0" y="47"/>
                  <a:pt x="0" y="47"/>
                </a:cubicBezTo>
                <a:cubicBezTo>
                  <a:pt x="30" y="103"/>
                  <a:pt x="32" y="173"/>
                  <a:pt x="1" y="233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16200000" scaled="1"/>
            <a:tileRect/>
          </a:gradFill>
          <a:ln w="12700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fr-FR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4" name="Line 45"/>
          <p:cNvSpPr>
            <a:spLocks noChangeShapeType="1"/>
          </p:cNvSpPr>
          <p:nvPr/>
        </p:nvSpPr>
        <p:spPr bwMode="gray">
          <a:xfrm>
            <a:off x="6064250" y="2685339"/>
            <a:ext cx="2242608" cy="0"/>
          </a:xfrm>
          <a:prstGeom prst="line">
            <a:avLst/>
          </a:prstGeom>
          <a:noFill/>
          <a:ln w="9525">
            <a:solidFill>
              <a:schemeClr val="accent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>
              <a:defRPr/>
            </a:pPr>
            <a:endParaRPr lang="fr-FR" dirty="0">
              <a:solidFill>
                <a:srgbClr val="30529D"/>
              </a:solidFill>
              <a:latin typeface="+mj-lt"/>
            </a:endParaRPr>
          </a:p>
        </p:txBody>
      </p:sp>
      <p:sp>
        <p:nvSpPr>
          <p:cNvPr id="15" name="Line 49"/>
          <p:cNvSpPr>
            <a:spLocks noChangeShapeType="1"/>
          </p:cNvSpPr>
          <p:nvPr/>
        </p:nvSpPr>
        <p:spPr bwMode="gray">
          <a:xfrm>
            <a:off x="6374297" y="4557853"/>
            <a:ext cx="2341562" cy="0"/>
          </a:xfrm>
          <a:prstGeom prst="line">
            <a:avLst/>
          </a:prstGeom>
          <a:noFill/>
          <a:ln w="9525">
            <a:solidFill>
              <a:schemeClr val="accent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>
              <a:defRPr/>
            </a:pPr>
            <a:endParaRPr lang="fr-FR" dirty="0">
              <a:solidFill>
                <a:srgbClr val="30529D"/>
              </a:solidFill>
              <a:latin typeface="+mj-lt"/>
            </a:endParaRPr>
          </a:p>
        </p:txBody>
      </p:sp>
      <p:sp>
        <p:nvSpPr>
          <p:cNvPr id="16" name="Line 50"/>
          <p:cNvSpPr>
            <a:spLocks noChangeShapeType="1"/>
          </p:cNvSpPr>
          <p:nvPr/>
        </p:nvSpPr>
        <p:spPr bwMode="gray">
          <a:xfrm>
            <a:off x="379412" y="4444553"/>
            <a:ext cx="2363788" cy="0"/>
          </a:xfrm>
          <a:prstGeom prst="line">
            <a:avLst/>
          </a:prstGeom>
          <a:noFill/>
          <a:ln w="9525">
            <a:solidFill>
              <a:schemeClr val="accent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>
              <a:defRPr/>
            </a:pPr>
            <a:endParaRPr lang="fr-FR" dirty="0">
              <a:solidFill>
                <a:srgbClr val="30529D"/>
              </a:solidFill>
              <a:latin typeface="+mj-lt"/>
            </a:endParaRPr>
          </a:p>
        </p:txBody>
      </p:sp>
      <p:sp>
        <p:nvSpPr>
          <p:cNvPr id="17" name="Line 51"/>
          <p:cNvSpPr>
            <a:spLocks noChangeShapeType="1"/>
          </p:cNvSpPr>
          <p:nvPr/>
        </p:nvSpPr>
        <p:spPr bwMode="gray">
          <a:xfrm>
            <a:off x="745067" y="2777678"/>
            <a:ext cx="2235200" cy="0"/>
          </a:xfrm>
          <a:prstGeom prst="line">
            <a:avLst/>
          </a:prstGeom>
          <a:noFill/>
          <a:ln w="9525">
            <a:solidFill>
              <a:schemeClr val="accent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>
              <a:solidFill>
                <a:srgbClr val="30529D"/>
              </a:solidFill>
              <a:latin typeface="+mj-lt"/>
            </a:endParaRPr>
          </a:p>
        </p:txBody>
      </p:sp>
      <p:sp>
        <p:nvSpPr>
          <p:cNvPr id="18" name="Line 49"/>
          <p:cNvSpPr>
            <a:spLocks noChangeShapeType="1"/>
          </p:cNvSpPr>
          <p:nvPr/>
        </p:nvSpPr>
        <p:spPr bwMode="gray">
          <a:xfrm>
            <a:off x="5611813" y="6047280"/>
            <a:ext cx="2844800" cy="0"/>
          </a:xfrm>
          <a:prstGeom prst="line">
            <a:avLst/>
          </a:prstGeom>
          <a:noFill/>
          <a:ln w="9525">
            <a:solidFill>
              <a:schemeClr val="accent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>
              <a:defRPr/>
            </a:pPr>
            <a:endParaRPr lang="fr-FR" dirty="0">
              <a:solidFill>
                <a:srgbClr val="30529D"/>
              </a:solidFill>
              <a:latin typeface="+mj-lt"/>
            </a:endParaRPr>
          </a:p>
        </p:txBody>
      </p:sp>
      <p:sp>
        <p:nvSpPr>
          <p:cNvPr id="19" name="Line 51"/>
          <p:cNvSpPr>
            <a:spLocks noChangeShapeType="1"/>
          </p:cNvSpPr>
          <p:nvPr/>
        </p:nvSpPr>
        <p:spPr bwMode="gray">
          <a:xfrm>
            <a:off x="250825" y="5816600"/>
            <a:ext cx="2917825" cy="0"/>
          </a:xfrm>
          <a:prstGeom prst="line">
            <a:avLst/>
          </a:prstGeom>
          <a:noFill/>
          <a:ln w="9525">
            <a:solidFill>
              <a:schemeClr val="accent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>
              <a:defRPr/>
            </a:pPr>
            <a:endParaRPr lang="fr-FR" dirty="0">
              <a:solidFill>
                <a:srgbClr val="30529D"/>
              </a:solidFill>
              <a:latin typeface="+mj-lt"/>
            </a:endParaRPr>
          </a:p>
        </p:txBody>
      </p:sp>
      <p:grpSp>
        <p:nvGrpSpPr>
          <p:cNvPr id="104466" name="Group 19"/>
          <p:cNvGrpSpPr>
            <a:grpSpLocks/>
          </p:cNvGrpSpPr>
          <p:nvPr/>
        </p:nvGrpSpPr>
        <p:grpSpPr bwMode="auto">
          <a:xfrm>
            <a:off x="3525838" y="2777678"/>
            <a:ext cx="2085975" cy="2082800"/>
            <a:chOff x="2342" y="1777"/>
            <a:chExt cx="1082" cy="1080"/>
          </a:xfrm>
        </p:grpSpPr>
        <p:sp>
          <p:nvSpPr>
            <p:cNvPr id="104480" name="Oval 20"/>
            <p:cNvSpPr>
              <a:spLocks noChangeArrowheads="1"/>
            </p:cNvSpPr>
            <p:nvPr/>
          </p:nvSpPr>
          <p:spPr bwMode="gray">
            <a:xfrm>
              <a:off x="2342" y="1777"/>
              <a:ext cx="1082" cy="10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0000" tIns="90000" rIns="72000" bIns="90000"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GB" altLang="fr-FR" noProof="1">
                <a:solidFill>
                  <a:srgbClr val="30529D"/>
                </a:solidFill>
                <a:latin typeface="+mj-lt"/>
              </a:endParaRPr>
            </a:p>
          </p:txBody>
        </p:sp>
        <p:pic>
          <p:nvPicPr>
            <p:cNvPr id="104481" name="Picture 2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547" y="1800"/>
              <a:ext cx="676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595688" y="3516625"/>
            <a:ext cx="19875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de-DE" noProof="1" smtClean="0">
                <a:solidFill>
                  <a:srgbClr val="FF9933"/>
                </a:solidFill>
                <a:latin typeface="+mj-lt"/>
              </a:rPr>
              <a:t>Confronted  challenges</a:t>
            </a:r>
            <a:endParaRPr lang="en-US" altLang="de-DE" noProof="1">
              <a:solidFill>
                <a:srgbClr val="FF9933"/>
              </a:solidFill>
              <a:latin typeface="+mj-lt"/>
            </a:endParaRPr>
          </a:p>
        </p:txBody>
      </p:sp>
      <p:sp>
        <p:nvSpPr>
          <p:cNvPr id="104474" name="Text Box 52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617670" y="1834416"/>
            <a:ext cx="2489993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/>
          <a:lstStyle>
            <a:lvl1pPr defTabSz="8016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GB" altLang="en-US" sz="1600" noProof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Move from </a:t>
            </a:r>
            <a:r>
              <a:rPr lang="en-GB" altLang="en-US" sz="1600" kern="0" noProof="1">
                <a:solidFill>
                  <a:srgbClr val="FF9933"/>
                </a:solidFill>
                <a:latin typeface="+mj-lt"/>
              </a:rPr>
              <a:t>alignement of national approaches with the EIF</a:t>
            </a:r>
            <a:r>
              <a:rPr lang="en-GB" altLang="en-US" sz="1600" noProof="1" smtClean="0">
                <a:solidFill>
                  <a:srgbClr val="30529D"/>
                </a:solidFill>
                <a:latin typeface="+mj-lt"/>
                <a:cs typeface="Arial" charset="0"/>
              </a:rPr>
              <a:t> </a:t>
            </a:r>
            <a:r>
              <a:rPr lang="en-GB" altLang="en-US" sz="1600" noProof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to </a:t>
            </a:r>
            <a:r>
              <a:rPr lang="en-GB" altLang="en-US" sz="1600" noProof="1">
                <a:solidFill>
                  <a:srgbClr val="00B050"/>
                </a:solidFill>
                <a:latin typeface="+mj-lt"/>
                <a:cs typeface="Arial" charset="0"/>
              </a:rPr>
              <a:t>real implementation</a:t>
            </a:r>
          </a:p>
        </p:txBody>
      </p:sp>
      <p:sp>
        <p:nvSpPr>
          <p:cNvPr id="104475" name="Text Box 52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323850" y="3376600"/>
            <a:ext cx="24193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/>
          <a:lstStyle>
            <a:lvl1pPr defTabSz="8016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GB" altLang="en-US" sz="1600" noProof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Deal with </a:t>
            </a:r>
            <a:r>
              <a:rPr lang="en-GB" altLang="en-US" sz="1600" kern="0" noProof="1">
                <a:solidFill>
                  <a:srgbClr val="FF9933"/>
                </a:solidFill>
                <a:latin typeface="+mj-lt"/>
              </a:rPr>
              <a:t>legal </a:t>
            </a:r>
            <a:r>
              <a:rPr lang="en-GB" altLang="en-US" sz="1600" kern="0" noProof="1" smtClean="0">
                <a:solidFill>
                  <a:srgbClr val="FF9933"/>
                </a:solidFill>
                <a:latin typeface="+mj-lt"/>
              </a:rPr>
              <a:t>barriers </a:t>
            </a:r>
            <a:r>
              <a:rPr lang="en-GB" altLang="en-US" sz="1600" kern="0" noProof="1">
                <a:solidFill>
                  <a:srgbClr val="FF9933"/>
                </a:solidFill>
                <a:latin typeface="+mj-lt"/>
              </a:rPr>
              <a:t>on iop </a:t>
            </a:r>
            <a:r>
              <a:rPr lang="en-GB" altLang="en-US" sz="1600" noProof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through </a:t>
            </a:r>
            <a:r>
              <a:rPr lang="en-GB" altLang="en-US" sz="1600" noProof="1">
                <a:solidFill>
                  <a:srgbClr val="00B050"/>
                </a:solidFill>
                <a:latin typeface="+mj-lt"/>
                <a:cs typeface="Arial" charset="0"/>
              </a:rPr>
              <a:t>"</a:t>
            </a:r>
            <a:r>
              <a:rPr lang="en-GB" altLang="en-US" sz="1600" noProof="1" smtClean="0">
                <a:solidFill>
                  <a:srgbClr val="00B050"/>
                </a:solidFill>
                <a:latin typeface="+mj-lt"/>
                <a:cs typeface="Arial" charset="0"/>
              </a:rPr>
              <a:t>impact assessments" </a:t>
            </a:r>
            <a:r>
              <a:rPr lang="en-GB" altLang="en-US" sz="1600" noProof="1">
                <a:solidFill>
                  <a:srgbClr val="00B050"/>
                </a:solidFill>
                <a:latin typeface="+mj-lt"/>
                <a:cs typeface="Arial" charset="0"/>
              </a:rPr>
              <a:t>and </a:t>
            </a:r>
            <a:r>
              <a:rPr lang="en-GB" altLang="en-US" sz="1600" noProof="1" smtClean="0">
                <a:solidFill>
                  <a:srgbClr val="00B050"/>
                </a:solidFill>
                <a:latin typeface="+mj-lt"/>
                <a:cs typeface="Arial" charset="0"/>
              </a:rPr>
              <a:t>"digital </a:t>
            </a:r>
            <a:r>
              <a:rPr lang="en-GB" altLang="en-US" sz="1600" noProof="1">
                <a:solidFill>
                  <a:srgbClr val="00B050"/>
                </a:solidFill>
                <a:latin typeface="+mj-lt"/>
                <a:cs typeface="Arial" charset="0"/>
              </a:rPr>
              <a:t>checks"</a:t>
            </a:r>
          </a:p>
        </p:txBody>
      </p:sp>
      <p:sp>
        <p:nvSpPr>
          <p:cNvPr id="104476" name="Text Box 53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5857645" y="1965755"/>
            <a:ext cx="2655818" cy="66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/>
          <a:lstStyle>
            <a:lvl1pPr defTabSz="8016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GB" altLang="en-US" sz="1600" noProof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From </a:t>
            </a:r>
            <a:r>
              <a:rPr lang="en-GB" altLang="en-US" sz="1600" noProof="1" smtClean="0">
                <a:solidFill>
                  <a:srgbClr val="00B050"/>
                </a:solidFill>
                <a:latin typeface="+mj-lt"/>
                <a:cs typeface="Arial" charset="0"/>
              </a:rPr>
              <a:t>political </a:t>
            </a:r>
            <a:r>
              <a:rPr lang="en-US" sz="1600" dirty="0">
                <a:solidFill>
                  <a:srgbClr val="00B050"/>
                </a:solidFill>
                <a:latin typeface="+mj-lt"/>
                <a:cs typeface="Arial" charset="0"/>
              </a:rPr>
              <a:t>willingness</a:t>
            </a:r>
            <a:r>
              <a:rPr lang="en-US" sz="1600" dirty="0"/>
              <a:t> </a:t>
            </a:r>
            <a:r>
              <a:rPr lang="en-GB" altLang="en-US" sz="1600" noProof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on IOP to</a:t>
            </a:r>
            <a:r>
              <a:rPr lang="en-GB" altLang="en-US" sz="1600" noProof="1" smtClean="0">
                <a:solidFill>
                  <a:srgbClr val="30529D"/>
                </a:solidFill>
                <a:latin typeface="+mj-lt"/>
                <a:cs typeface="Arial" charset="0"/>
              </a:rPr>
              <a:t> </a:t>
            </a:r>
            <a:r>
              <a:rPr lang="en-GB" altLang="en-US" sz="1600" noProof="1" smtClean="0">
                <a:solidFill>
                  <a:srgbClr val="FF9933"/>
                </a:solidFill>
                <a:latin typeface="+mj-lt"/>
                <a:cs typeface="Arial" charset="0"/>
              </a:rPr>
              <a:t>practical implementation</a:t>
            </a:r>
            <a:endParaRPr lang="en-GB" altLang="en-US" sz="1600" b="1" noProof="1">
              <a:solidFill>
                <a:srgbClr val="FF9933"/>
              </a:solidFill>
              <a:latin typeface="+mj-lt"/>
              <a:cs typeface="Arial" charset="0"/>
            </a:endParaRPr>
          </a:p>
        </p:txBody>
      </p:sp>
      <p:sp>
        <p:nvSpPr>
          <p:cNvPr id="104477" name="Text Box 53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6507284" y="3177660"/>
            <a:ext cx="2392846" cy="102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/>
          <a:lstStyle>
            <a:lvl1pPr defTabSz="8016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600" noProof="1">
                <a:solidFill>
                  <a:srgbClr val="00B050"/>
                </a:solidFill>
                <a:latin typeface="+mj-lt"/>
                <a:cs typeface="Arial" charset="0"/>
              </a:rPr>
              <a:t>Put in place </a:t>
            </a:r>
            <a:r>
              <a:rPr lang="en-GB" altLang="en-US" sz="1600" noProof="1" smtClean="0">
                <a:solidFill>
                  <a:srgbClr val="FF9933"/>
                </a:solidFill>
                <a:latin typeface="+mj-lt"/>
                <a:cs typeface="Arial" charset="0"/>
              </a:rPr>
              <a:t>IOP Governance </a:t>
            </a:r>
            <a:r>
              <a:rPr lang="en-GB" altLang="en-US" sz="1600" noProof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at EU level and nationally &amp;&amp; </a:t>
            </a:r>
            <a:r>
              <a:rPr lang="en-GB" altLang="en-US" sz="1600" noProof="1">
                <a:solidFill>
                  <a:srgbClr val="00B050"/>
                </a:solidFill>
                <a:latin typeface="+mj-lt"/>
                <a:cs typeface="Arial" charset="0"/>
              </a:rPr>
              <a:t>ensure</a:t>
            </a:r>
          </a:p>
          <a:p>
            <a:pPr algn="ctr" eaLnBrk="1" hangingPunct="1">
              <a:spcBef>
                <a:spcPct val="20000"/>
              </a:spcBef>
            </a:pPr>
            <a:r>
              <a:rPr lang="fr-BE" altLang="en-US" sz="1600" noProof="1">
                <a:solidFill>
                  <a:srgbClr val="00B050"/>
                </a:solidFill>
                <a:latin typeface="+mj-lt"/>
                <a:cs typeface="Arial" charset="0"/>
              </a:rPr>
              <a:t>coordination</a:t>
            </a:r>
            <a:r>
              <a:rPr lang="fr-BE" altLang="en-US" sz="1600" noProof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 among various actors</a:t>
            </a:r>
            <a:endParaRPr lang="en-GB" altLang="en-US" sz="1600" noProof="1">
              <a:solidFill>
                <a:schemeClr val="bg1">
                  <a:lumMod val="50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36" name="Text Box 53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5583238" y="4923118"/>
            <a:ext cx="2917825" cy="111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0" bIns="0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Provide </a:t>
            </a:r>
            <a:r>
              <a:rPr lang="en-GB" sz="1600" kern="0" dirty="0" smtClean="0">
                <a:solidFill>
                  <a:srgbClr val="00B050"/>
                </a:solidFill>
                <a:latin typeface="+mj-lt"/>
              </a:rPr>
              <a:t>tools and guidance </a:t>
            </a:r>
            <a:r>
              <a:rPr lang="en-GB" sz="1600" kern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to overcome </a:t>
            </a:r>
            <a:r>
              <a:rPr lang="en-GB" sz="1600" kern="0" dirty="0" smtClean="0">
                <a:solidFill>
                  <a:srgbClr val="FF9933"/>
                </a:solidFill>
                <a:latin typeface="+mj-lt"/>
              </a:rPr>
              <a:t>resources constraints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&amp;&amp;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</a:t>
            </a:r>
            <a:r>
              <a:rPr lang="en-GB" sz="1600" kern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eal </a:t>
            </a:r>
            <a:r>
              <a:rPr lang="en-GB" sz="1600" kern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with </a:t>
            </a:r>
            <a:r>
              <a:rPr lang="en-GB" sz="1600" kern="0" dirty="0">
                <a:solidFill>
                  <a:srgbClr val="FF9933"/>
                </a:solidFill>
                <a:latin typeface="+mj-lt"/>
              </a:rPr>
              <a:t>shortage of skills </a:t>
            </a:r>
            <a:r>
              <a:rPr lang="en-GB" sz="1600" kern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on </a:t>
            </a:r>
            <a:r>
              <a:rPr lang="en-GB" sz="1600" kern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IOP</a:t>
            </a:r>
            <a:endParaRPr lang="en-GB" sz="1600" kern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>
              <a:spcBef>
                <a:spcPts val="600"/>
              </a:spcBef>
              <a:spcAft>
                <a:spcPts val="1200"/>
              </a:spcAft>
              <a:defRPr/>
            </a:pPr>
            <a:endParaRPr lang="en-GB" sz="1600" kern="0" dirty="0" smtClean="0">
              <a:solidFill>
                <a:srgbClr val="FF9933"/>
              </a:solidFill>
              <a:latin typeface="+mj-lt"/>
            </a:endParaRPr>
          </a:p>
          <a:p>
            <a:pPr algn="ctr">
              <a:spcBef>
                <a:spcPts val="600"/>
              </a:spcBef>
              <a:spcAft>
                <a:spcPts val="1200"/>
              </a:spcAft>
              <a:defRPr/>
            </a:pPr>
            <a:endParaRPr lang="en-GB" sz="1600" kern="0" dirty="0">
              <a:solidFill>
                <a:srgbClr val="FF9933"/>
              </a:solidFill>
              <a:latin typeface="+mj-lt"/>
            </a:endParaRPr>
          </a:p>
        </p:txBody>
      </p:sp>
      <p:sp>
        <p:nvSpPr>
          <p:cNvPr id="38" name="Text Box 52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179181" y="4855797"/>
            <a:ext cx="3259345" cy="96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0" bIns="0"/>
          <a:lstStyle/>
          <a:p>
            <a:pPr algn="ctr">
              <a:spcBef>
                <a:spcPts val="600"/>
              </a:spcBef>
              <a:spcAft>
                <a:spcPts val="1200"/>
              </a:spcAft>
              <a:defRPr/>
            </a:pPr>
            <a:r>
              <a:rPr lang="en-GB" sz="1600" kern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Deal with the </a:t>
            </a:r>
            <a:r>
              <a:rPr lang="en-GB" sz="1600" kern="0" dirty="0" smtClean="0">
                <a:solidFill>
                  <a:srgbClr val="FF9933"/>
                </a:solidFill>
                <a:latin typeface="+mj-lt"/>
              </a:rPr>
              <a:t>low uptake of digital public services including </a:t>
            </a:r>
            <a:r>
              <a:rPr lang="en-GB" sz="1600" kern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through </a:t>
            </a:r>
            <a:r>
              <a:rPr lang="en-GB" sz="1600" kern="0" dirty="0" smtClean="0">
                <a:solidFill>
                  <a:srgbClr val="274585"/>
                </a:solidFill>
                <a:latin typeface="+mj-lt"/>
              </a:rPr>
              <a:t>a</a:t>
            </a:r>
            <a:r>
              <a:rPr lang="en-GB" sz="1600" kern="0" dirty="0" smtClean="0">
                <a:solidFill>
                  <a:srgbClr val="00B050"/>
                </a:solidFill>
                <a:latin typeface="+mj-lt"/>
              </a:rPr>
              <a:t> "user-centred" approach</a:t>
            </a:r>
            <a:endParaRPr lang="en-GB" sz="1600" kern="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European Interoperability </a:t>
            </a:r>
            <a:br>
              <a:rPr lang="en-GB" dirty="0" smtClean="0"/>
            </a:br>
            <a:r>
              <a:rPr lang="en-GB" dirty="0" smtClean="0"/>
              <a:t>Strategy</a:t>
            </a:r>
            <a:endParaRPr lang="en-GB" dirty="0"/>
          </a:p>
        </p:txBody>
      </p:sp>
      <p:sp>
        <p:nvSpPr>
          <p:cNvPr id="28" name="TextBox 11"/>
          <p:cNvSpPr txBox="1"/>
          <p:nvPr/>
        </p:nvSpPr>
        <p:spPr>
          <a:xfrm>
            <a:off x="1434670" y="1391742"/>
            <a:ext cx="6269037" cy="442674"/>
          </a:xfrm>
          <a:prstGeom prst="roundRect">
            <a:avLst/>
          </a:prstGeom>
          <a:solidFill>
            <a:schemeClr val="accent5">
              <a:lumMod val="50000"/>
              <a:alpha val="7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BE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Priorities</a:t>
            </a:r>
            <a:endParaRPr lang="en-GB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0" name="Slide Number Placeholder 3"/>
          <p:cNvSpPr txBox="1">
            <a:spLocks/>
          </p:cNvSpPr>
          <p:nvPr/>
        </p:nvSpPr>
        <p:spPr bwMode="auto">
          <a:xfrm>
            <a:off x="8006291" y="6396863"/>
            <a:ext cx="1044579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fld id="{66F075BF-4284-43E2-9865-6E7A3A9639E2}" type="slidenum">
              <a:rPr lang="fr-FR" altLang="en-US" sz="1400" smtClean="0">
                <a:solidFill>
                  <a:srgbClr val="7F7F7F"/>
                </a:solidFill>
                <a:latin typeface="Calibri" pitchFamily="34" charset="0"/>
              </a:rPr>
              <a:pPr algn="ctr"/>
              <a:t>11</a:t>
            </a:fld>
            <a:endParaRPr lang="fr-FR" altLang="en-US" sz="14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19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20"/>
          <p:cNvSpPr/>
          <p:nvPr/>
        </p:nvSpPr>
        <p:spPr>
          <a:xfrm>
            <a:off x="1992574" y="2903199"/>
            <a:ext cx="6676188" cy="679192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CasellaDiTesto 24"/>
          <p:cNvSpPr txBox="1"/>
          <p:nvPr/>
        </p:nvSpPr>
        <p:spPr>
          <a:xfrm>
            <a:off x="1790291" y="2964162"/>
            <a:ext cx="6769289" cy="502674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  <a:cs typeface="Arial" pitchFamily="34" charset="0"/>
              </a:rPr>
              <a:t>Set up an implementation 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itchFamily="34" charset="0"/>
              </a:rPr>
              <a:t>roadmap</a:t>
            </a:r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  <a:cs typeface="Arial" pitchFamily="34" charset="0"/>
              </a:rPr>
              <a:t> with milestones </a:t>
            </a:r>
          </a:p>
          <a:p>
            <a:pPr algn="ctr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  <a:cs typeface="Arial" pitchFamily="34" charset="0"/>
              </a:rPr>
              <a:t>and measurable goals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9331" y="1526391"/>
            <a:ext cx="7660374" cy="977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EIS </a:t>
            </a: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should be more ‘’concrete’’  with a clear shift towards “implementation</a:t>
            </a:r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”.</a:t>
            </a:r>
          </a:p>
          <a:p>
            <a:pPr>
              <a:defRPr/>
            </a:pPr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Definitions</a:t>
            </a: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, objectives and clusters of the EIS should be simplified and clarified.</a:t>
            </a:r>
          </a:p>
        </p:txBody>
      </p:sp>
      <p:sp>
        <p:nvSpPr>
          <p:cNvPr id="15" name="Rettangolo 20"/>
          <p:cNvSpPr/>
          <p:nvPr/>
        </p:nvSpPr>
        <p:spPr>
          <a:xfrm>
            <a:off x="1992573" y="3861763"/>
            <a:ext cx="6676188" cy="679192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CasellaDiTesto 24"/>
          <p:cNvSpPr txBox="1"/>
          <p:nvPr/>
        </p:nvSpPr>
        <p:spPr>
          <a:xfrm>
            <a:off x="1790290" y="3977318"/>
            <a:ext cx="6769289" cy="502674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itchFamily="34" charset="0"/>
              </a:rPr>
              <a:t>Plan</a:t>
            </a:r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  <a:cs typeface="Arial" pitchFamily="34" charset="0"/>
              </a:rPr>
              <a:t> and 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itchFamily="34" charset="0"/>
              </a:rPr>
              <a:t>prioritise</a:t>
            </a:r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  <a:cs typeface="Arial" pitchFamily="34" charset="0"/>
              </a:rPr>
              <a:t> roadmap's activities</a:t>
            </a:r>
          </a:p>
        </p:txBody>
      </p:sp>
      <p:sp>
        <p:nvSpPr>
          <p:cNvPr id="18" name="Rettangolo 20"/>
          <p:cNvSpPr/>
          <p:nvPr/>
        </p:nvSpPr>
        <p:spPr>
          <a:xfrm>
            <a:off x="1992572" y="4819378"/>
            <a:ext cx="6676188" cy="679192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asellaDiTesto 24"/>
          <p:cNvSpPr txBox="1"/>
          <p:nvPr/>
        </p:nvSpPr>
        <p:spPr>
          <a:xfrm>
            <a:off x="1790289" y="4934933"/>
            <a:ext cx="6769289" cy="502674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itchFamily="34" charset="0"/>
              </a:rPr>
              <a:t>Monitor</a:t>
            </a:r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  <a:cs typeface="Arial" pitchFamily="34" charset="0"/>
              </a:rPr>
              <a:t> implementation (e.g. uptake and reuse) both, EIS and EIF</a:t>
            </a:r>
          </a:p>
        </p:txBody>
      </p:sp>
      <p:sp>
        <p:nvSpPr>
          <p:cNvPr id="2" name="Up-Down Arrow 1"/>
          <p:cNvSpPr/>
          <p:nvPr/>
        </p:nvSpPr>
        <p:spPr>
          <a:xfrm>
            <a:off x="1145438" y="2572982"/>
            <a:ext cx="689210" cy="3256753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0" name="CasellaDiTesto 24"/>
          <p:cNvSpPr txBox="1"/>
          <p:nvPr/>
        </p:nvSpPr>
        <p:spPr>
          <a:xfrm rot="16200000">
            <a:off x="-221455" y="3983612"/>
            <a:ext cx="2541574" cy="502674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  <a:latin typeface="+mj-lt"/>
                <a:cs typeface="Arial" charset="0"/>
              </a:rPr>
              <a:t>Revision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GB" dirty="0">
                <a:solidFill>
                  <a:srgbClr val="00B050"/>
                </a:solidFill>
                <a:latin typeface="+mj-lt"/>
                <a:cs typeface="Arial" charset="0"/>
              </a:rPr>
              <a:t>guidelines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EIS revision in practise</a:t>
            </a:r>
            <a:endParaRPr lang="en-GB" dirty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gray">
          <a:xfrm>
            <a:off x="700081" y="1672069"/>
            <a:ext cx="349250" cy="347663"/>
          </a:xfrm>
          <a:prstGeom prst="ellipse">
            <a:avLst/>
          </a:prstGeom>
          <a:solidFill>
            <a:srgbClr val="00B050"/>
          </a:solidFill>
          <a:ln w="19050" algn="ctr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Arial" charset="0"/>
              </a:rPr>
              <a:t>1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gray">
          <a:xfrm>
            <a:off x="700081" y="2032864"/>
            <a:ext cx="349250" cy="347663"/>
          </a:xfrm>
          <a:prstGeom prst="ellipse">
            <a:avLst/>
          </a:prstGeom>
          <a:solidFill>
            <a:srgbClr val="00B050"/>
          </a:solidFill>
          <a:ln w="19050" algn="ctr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400" kern="0" noProof="1">
                <a:solidFill>
                  <a:prstClr val="white"/>
                </a:solidFill>
                <a:latin typeface="+mj-lt"/>
                <a:cs typeface="Arial" charset="0"/>
              </a:rPr>
              <a:t>2</a:t>
            </a:r>
            <a:endParaRPr kumimoji="0" lang="fr-FR" altLang="fr-FR" sz="1400" b="0" i="0" u="none" strike="noStrike" kern="0" cap="none" spc="0" normalizeH="0" baseline="0" noProof="1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Arial" charset="0"/>
            </a:endParaRPr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 bwMode="auto">
          <a:xfrm>
            <a:off x="8006291" y="6396863"/>
            <a:ext cx="1044579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fld id="{66F075BF-4284-43E2-9865-6E7A3A9639E2}" type="slidenum">
              <a:rPr lang="fr-FR" altLang="en-US" sz="1400" smtClean="0">
                <a:solidFill>
                  <a:srgbClr val="7F7F7F"/>
                </a:solidFill>
                <a:latin typeface="Calibri" pitchFamily="34" charset="0"/>
              </a:rPr>
              <a:pPr algn="ctr"/>
              <a:t>12</a:t>
            </a:fld>
            <a:endParaRPr lang="fr-FR" altLang="en-US" sz="14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3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kern="0" dirty="0" smtClean="0"/>
              <a:t>EIS Focus areas</a:t>
            </a:r>
            <a:r>
              <a:rPr lang="en-GB" sz="2400" kern="0" dirty="0" smtClean="0"/>
              <a:t/>
            </a:r>
            <a:br>
              <a:rPr lang="en-GB" sz="2400" kern="0" dirty="0" smtClean="0"/>
            </a:br>
            <a:r>
              <a:rPr lang="en-GB" sz="1800" b="0" kern="0" dirty="0" smtClean="0"/>
              <a:t>Priorities for the period 2016 -2020</a:t>
            </a:r>
            <a:br>
              <a:rPr lang="en-GB" sz="1800" b="0" kern="0" dirty="0" smtClean="0"/>
            </a:br>
            <a:r>
              <a:rPr lang="en-GB" sz="1800" b="0" dirty="0" smtClean="0"/>
              <a:t>(work in progress)</a:t>
            </a:r>
            <a:endParaRPr lang="en-GB" altLang="en-US" sz="1800" b="0" dirty="0"/>
          </a:p>
        </p:txBody>
      </p:sp>
      <p:sp>
        <p:nvSpPr>
          <p:cNvPr id="4" name="Rounded Rectangle 3"/>
          <p:cNvSpPr/>
          <p:nvPr/>
        </p:nvSpPr>
        <p:spPr>
          <a:xfrm>
            <a:off x="348605" y="1117319"/>
            <a:ext cx="1646218" cy="816069"/>
          </a:xfrm>
          <a:prstGeom prst="roundRect">
            <a:avLst/>
          </a:prstGeom>
          <a:solidFill>
            <a:srgbClr val="00A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FOCUS AREA N°1</a:t>
            </a:r>
          </a:p>
          <a:p>
            <a:pPr algn="ctr"/>
            <a:r>
              <a:rPr lang="en-GB" sz="1400" dirty="0" smtClean="0"/>
              <a:t>Governance &amp; Coordination</a:t>
            </a:r>
            <a:endParaRPr lang="en-GB" sz="1400" dirty="0"/>
          </a:p>
        </p:txBody>
      </p:sp>
      <p:sp>
        <p:nvSpPr>
          <p:cNvPr id="5" name="Rounded Rectangle 4"/>
          <p:cNvSpPr/>
          <p:nvPr/>
        </p:nvSpPr>
        <p:spPr>
          <a:xfrm>
            <a:off x="2049495" y="1117319"/>
            <a:ext cx="1646218" cy="816069"/>
          </a:xfrm>
          <a:prstGeom prst="roundRect">
            <a:avLst/>
          </a:prstGeom>
          <a:solidFill>
            <a:srgbClr val="00A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FOCUS AREA N°2</a:t>
            </a:r>
          </a:p>
          <a:p>
            <a:pPr algn="ctr"/>
            <a:r>
              <a:rPr lang="en-GB" sz="1400" dirty="0" smtClean="0"/>
              <a:t>Organisational interoperability</a:t>
            </a:r>
            <a:endParaRPr lang="en-GB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3759961" y="1117319"/>
            <a:ext cx="1646218" cy="816069"/>
          </a:xfrm>
          <a:prstGeom prst="roundRect">
            <a:avLst/>
          </a:prstGeom>
          <a:solidFill>
            <a:srgbClr val="00A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FOCUS AREA N°3</a:t>
            </a:r>
          </a:p>
          <a:p>
            <a:pPr algn="ctr"/>
            <a:r>
              <a:rPr lang="en-GB" sz="1400" dirty="0" smtClean="0"/>
              <a:t>Engagement/ Raising awareness</a:t>
            </a:r>
            <a:endParaRPr lang="en-GB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5465788" y="1117319"/>
            <a:ext cx="1646218" cy="816069"/>
          </a:xfrm>
          <a:prstGeom prst="roundRect">
            <a:avLst/>
          </a:prstGeom>
          <a:solidFill>
            <a:srgbClr val="00A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FOCUS AREA N°4</a:t>
            </a:r>
          </a:p>
          <a:p>
            <a:pPr algn="ctr"/>
            <a:r>
              <a:rPr lang="en-GB" sz="1400" dirty="0" smtClean="0"/>
              <a:t>Key enablers</a:t>
            </a:r>
          </a:p>
          <a:p>
            <a:pPr algn="ctr"/>
            <a:endParaRPr lang="en-GB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7171318" y="1117319"/>
            <a:ext cx="1646218" cy="816069"/>
          </a:xfrm>
          <a:prstGeom prst="roundRect">
            <a:avLst/>
          </a:prstGeom>
          <a:solidFill>
            <a:srgbClr val="00A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FOCUS AREA N°5</a:t>
            </a:r>
          </a:p>
          <a:p>
            <a:pPr algn="ctr"/>
            <a:r>
              <a:rPr lang="en-GB" sz="1400" dirty="0" smtClean="0"/>
              <a:t>Supporting instruments</a:t>
            </a:r>
            <a:endParaRPr lang="en-GB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2049495" y="1961388"/>
            <a:ext cx="1646217" cy="4109212"/>
          </a:xfrm>
          <a:prstGeom prst="roundRect">
            <a:avLst>
              <a:gd name="adj" fmla="val 79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  <a:tabLst>
                <a:tab pos="173038" algn="l"/>
              </a:tabLst>
            </a:pPr>
            <a:r>
              <a:rPr lang="en-GB" sz="1100" kern="0" dirty="0" smtClean="0">
                <a:solidFill>
                  <a:srgbClr val="0070C0"/>
                </a:solidFill>
              </a:rPr>
              <a:t>Mechanism for </a:t>
            </a:r>
            <a:r>
              <a:rPr lang="en-GB" sz="1100" b="1" kern="0" dirty="0" smtClean="0">
                <a:solidFill>
                  <a:srgbClr val="0070C0"/>
                </a:solidFill>
              </a:rPr>
              <a:t>measuring IOP benefits (</a:t>
            </a:r>
            <a:r>
              <a:rPr lang="en-GB" sz="1100" kern="0" dirty="0" smtClean="0">
                <a:solidFill>
                  <a:srgbClr val="0070C0"/>
                </a:solidFill>
              </a:rPr>
              <a:t>EU, MS)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  <a:tabLst>
                <a:tab pos="173038" algn="l"/>
              </a:tabLst>
            </a:pPr>
            <a:r>
              <a:rPr lang="en-GB" sz="1100" kern="0" dirty="0" smtClean="0">
                <a:solidFill>
                  <a:srgbClr val="0070C0"/>
                </a:solidFill>
              </a:rPr>
              <a:t>Identify  </a:t>
            </a:r>
            <a:r>
              <a:rPr lang="en-GB" sz="1100" b="1" kern="0" dirty="0" smtClean="0">
                <a:solidFill>
                  <a:srgbClr val="0070C0"/>
                </a:solidFill>
              </a:rPr>
              <a:t>organisational structures for digital public services </a:t>
            </a:r>
            <a:r>
              <a:rPr lang="en-GB" sz="1100" kern="0" dirty="0" smtClean="0">
                <a:solidFill>
                  <a:srgbClr val="0070C0"/>
                </a:solidFill>
              </a:rPr>
              <a:t>(EU, MS)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64898" y="1961388"/>
            <a:ext cx="1646217" cy="4109212"/>
          </a:xfrm>
          <a:prstGeom prst="roundRect">
            <a:avLst>
              <a:gd name="adj" fmla="val 79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indent="-22860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7"/>
              <a:tabLst>
                <a:tab pos="173038" algn="l"/>
              </a:tabLst>
            </a:pPr>
            <a:r>
              <a:rPr lang="en-GB" sz="1100" b="1" kern="0" dirty="0" smtClean="0">
                <a:solidFill>
                  <a:srgbClr val="0070C0"/>
                </a:solidFill>
              </a:rPr>
              <a:t>Communication </a:t>
            </a:r>
            <a:r>
              <a:rPr lang="en-GB" sz="1100" b="1" kern="0" dirty="0">
                <a:solidFill>
                  <a:srgbClr val="0070C0"/>
                </a:solidFill>
              </a:rPr>
              <a:t>campaign </a:t>
            </a:r>
            <a:r>
              <a:rPr lang="en-GB" sz="1100" kern="0" dirty="0" smtClean="0">
                <a:solidFill>
                  <a:srgbClr val="0070C0"/>
                </a:solidFill>
              </a:rPr>
              <a:t>promoting </a:t>
            </a:r>
            <a:r>
              <a:rPr lang="en-GB" sz="1100" kern="0" dirty="0">
                <a:solidFill>
                  <a:srgbClr val="0070C0"/>
                </a:solidFill>
              </a:rPr>
              <a:t>the importance and benefits of interoperability </a:t>
            </a:r>
            <a:r>
              <a:rPr lang="en-GB" sz="1100" kern="0" dirty="0" smtClean="0">
                <a:solidFill>
                  <a:srgbClr val="0070C0"/>
                </a:solidFill>
              </a:rPr>
              <a:t>(EU)</a:t>
            </a:r>
            <a:endParaRPr lang="en-GB" sz="1100" kern="0" dirty="0">
              <a:solidFill>
                <a:srgbClr val="0070C0"/>
              </a:solidFill>
            </a:endParaRP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7"/>
              <a:tabLst>
                <a:tab pos="173038" algn="l"/>
              </a:tabLst>
            </a:pPr>
            <a:r>
              <a:rPr lang="en-GB" sz="1100" u="sng" kern="0" dirty="0" smtClean="0">
                <a:solidFill>
                  <a:srgbClr val="0070C0"/>
                </a:solidFill>
              </a:rPr>
              <a:t>GO LOCAL </a:t>
            </a:r>
            <a:r>
              <a:rPr lang="en-GB" sz="1100" kern="0" dirty="0" smtClean="0">
                <a:solidFill>
                  <a:srgbClr val="0070C0"/>
                </a:solidFill>
              </a:rPr>
              <a:t>in </a:t>
            </a:r>
            <a:r>
              <a:rPr lang="en-GB" sz="1100" kern="0" dirty="0" err="1" smtClean="0">
                <a:solidFill>
                  <a:srgbClr val="0070C0"/>
                </a:solidFill>
              </a:rPr>
              <a:t>MSs.</a:t>
            </a:r>
            <a:r>
              <a:rPr lang="en-GB" sz="1100" kern="0" dirty="0" smtClean="0">
                <a:solidFill>
                  <a:srgbClr val="0070C0"/>
                </a:solidFill>
              </a:rPr>
              <a:t> Liaise with EU country desks for dissemination (EU, MS)</a:t>
            </a: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7"/>
              <a:tabLst>
                <a:tab pos="173038" algn="l"/>
              </a:tabLst>
            </a:pPr>
            <a:r>
              <a:rPr lang="en-GB" sz="1100" b="1" kern="0" dirty="0" smtClean="0">
                <a:solidFill>
                  <a:srgbClr val="0070C0"/>
                </a:solidFill>
              </a:rPr>
              <a:t>Platform (JOINUP) </a:t>
            </a:r>
            <a:r>
              <a:rPr lang="en-GB" sz="1100" kern="0" dirty="0" smtClean="0">
                <a:solidFill>
                  <a:srgbClr val="0070C0"/>
                </a:solidFill>
              </a:rPr>
              <a:t>for best Practice Centre of Excellence (EU)</a:t>
            </a: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7"/>
              <a:tabLst>
                <a:tab pos="173038" algn="l"/>
              </a:tabLst>
            </a:pPr>
            <a:r>
              <a:rPr lang="en-GB" sz="1100" b="1" kern="0" dirty="0" smtClean="0">
                <a:solidFill>
                  <a:srgbClr val="0070C0"/>
                </a:solidFill>
              </a:rPr>
              <a:t>Platform for user engagement / community building </a:t>
            </a:r>
            <a:r>
              <a:rPr lang="en-GB" sz="1100" kern="0" dirty="0" smtClean="0">
                <a:solidFill>
                  <a:srgbClr val="0070C0"/>
                </a:solidFill>
              </a:rPr>
              <a:t>(EU, MS)</a:t>
            </a:r>
          </a:p>
          <a:p>
            <a:pPr marL="173038" indent="-1730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3038" algn="l"/>
              </a:tabLst>
            </a:pPr>
            <a:endParaRPr lang="en-GB" sz="1100" kern="0" dirty="0">
              <a:solidFill>
                <a:srgbClr val="0070C0"/>
              </a:solidFill>
            </a:endParaRPr>
          </a:p>
          <a:p>
            <a:pPr marL="173038" indent="-1730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3038" algn="l"/>
              </a:tabLst>
            </a:pPr>
            <a:endParaRPr lang="en-GB" sz="1100" kern="0" dirty="0" smtClean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73038" algn="l"/>
              </a:tabLst>
            </a:pPr>
            <a:endParaRPr lang="en-GB" sz="1100" kern="0" dirty="0">
              <a:solidFill>
                <a:srgbClr val="0070C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65788" y="1961388"/>
            <a:ext cx="1646217" cy="4109212"/>
          </a:xfrm>
          <a:prstGeom prst="roundRect">
            <a:avLst>
              <a:gd name="adj" fmla="val 79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2"/>
              <a:tabLst>
                <a:tab pos="173038" algn="l"/>
              </a:tabLst>
            </a:pPr>
            <a:r>
              <a:rPr lang="en-GB" sz="1100" kern="0" dirty="0" smtClean="0">
                <a:solidFill>
                  <a:srgbClr val="0070C0"/>
                </a:solidFill>
              </a:rPr>
              <a:t>Define </a:t>
            </a:r>
            <a:r>
              <a:rPr lang="en-GB" sz="1100" kern="0" dirty="0">
                <a:solidFill>
                  <a:srgbClr val="0070C0"/>
                </a:solidFill>
              </a:rPr>
              <a:t>common specifications on the terms and conditions to access </a:t>
            </a:r>
            <a:r>
              <a:rPr lang="en-GB" sz="1100" b="1" kern="0" dirty="0">
                <a:solidFill>
                  <a:srgbClr val="0070C0"/>
                </a:solidFill>
              </a:rPr>
              <a:t>base </a:t>
            </a:r>
            <a:r>
              <a:rPr lang="en-GB" sz="1100" b="1" kern="0" dirty="0" smtClean="0">
                <a:solidFill>
                  <a:srgbClr val="0070C0"/>
                </a:solidFill>
              </a:rPr>
              <a:t>registries </a:t>
            </a:r>
            <a:r>
              <a:rPr lang="en-GB" sz="1100" kern="0" dirty="0" smtClean="0">
                <a:solidFill>
                  <a:srgbClr val="0070C0"/>
                </a:solidFill>
              </a:rPr>
              <a:t>(EU, MS)</a:t>
            </a:r>
            <a:endParaRPr lang="en-GB" sz="1100" kern="0" dirty="0">
              <a:solidFill>
                <a:srgbClr val="0070C0"/>
              </a:solidFill>
            </a:endParaRP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2"/>
              <a:tabLst>
                <a:tab pos="173038" algn="l"/>
              </a:tabLst>
            </a:pPr>
            <a:r>
              <a:rPr lang="en-GB" sz="1100" kern="0" dirty="0" smtClean="0">
                <a:solidFill>
                  <a:srgbClr val="0070C0"/>
                </a:solidFill>
              </a:rPr>
              <a:t>Data specifications to support the EU </a:t>
            </a:r>
            <a:r>
              <a:rPr lang="en-GB" sz="1100" b="1" kern="0" dirty="0" smtClean="0">
                <a:solidFill>
                  <a:srgbClr val="0070C0"/>
                </a:solidFill>
              </a:rPr>
              <a:t>open data initiative </a:t>
            </a:r>
            <a:r>
              <a:rPr lang="en-GB" sz="1100" kern="0" dirty="0" smtClean="0">
                <a:solidFill>
                  <a:srgbClr val="0070C0"/>
                </a:solidFill>
              </a:rPr>
              <a:t>(EU)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2"/>
              <a:tabLst>
                <a:tab pos="173038" algn="l"/>
              </a:tabLst>
            </a:pPr>
            <a:r>
              <a:rPr lang="en-GB" sz="1100" kern="0" dirty="0" smtClean="0">
                <a:solidFill>
                  <a:srgbClr val="0070C0"/>
                </a:solidFill>
              </a:rPr>
              <a:t>Make available  </a:t>
            </a:r>
            <a:r>
              <a:rPr lang="en-GB" sz="1100" b="1" kern="0" dirty="0">
                <a:solidFill>
                  <a:srgbClr val="0070C0"/>
                </a:solidFill>
              </a:rPr>
              <a:t>catalogues of services </a:t>
            </a:r>
            <a:r>
              <a:rPr lang="en-GB" sz="1100" kern="0" dirty="0">
                <a:solidFill>
                  <a:srgbClr val="0070C0"/>
                </a:solidFill>
              </a:rPr>
              <a:t>across the EU </a:t>
            </a:r>
            <a:r>
              <a:rPr lang="en-GB" sz="1100" kern="0" dirty="0" smtClean="0">
                <a:solidFill>
                  <a:srgbClr val="0070C0"/>
                </a:solidFill>
              </a:rPr>
              <a:t>(EU, MS)</a:t>
            </a:r>
            <a:endParaRPr lang="en-GB" sz="1100" kern="0" dirty="0">
              <a:solidFill>
                <a:srgbClr val="0070C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8604" y="1961388"/>
            <a:ext cx="1646219" cy="4109212"/>
          </a:xfrm>
          <a:prstGeom prst="roundRect">
            <a:avLst>
              <a:gd name="adj" fmla="val 79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173038" algn="l"/>
              </a:tabLst>
            </a:pPr>
            <a:r>
              <a:rPr lang="en-GB" sz="1100" b="1" kern="0" dirty="0" smtClean="0">
                <a:solidFill>
                  <a:srgbClr val="0070C0"/>
                </a:solidFill>
              </a:rPr>
              <a:t>Governance structure for IOP coordination </a:t>
            </a:r>
            <a:r>
              <a:rPr lang="en-GB" sz="1100" kern="0" dirty="0" smtClean="0">
                <a:solidFill>
                  <a:srgbClr val="0070C0"/>
                </a:solidFill>
              </a:rPr>
              <a:t>(EU, MS)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173038" algn="l"/>
              </a:tabLst>
            </a:pPr>
            <a:r>
              <a:rPr lang="en-GB" sz="1100" kern="0" dirty="0">
                <a:solidFill>
                  <a:srgbClr val="0070C0"/>
                </a:solidFill>
              </a:rPr>
              <a:t>Put at place a </a:t>
            </a:r>
            <a:r>
              <a:rPr lang="en-GB" sz="1100" kern="0" dirty="0" smtClean="0">
                <a:solidFill>
                  <a:srgbClr val="0070C0"/>
                </a:solidFill>
              </a:rPr>
              <a:t> </a:t>
            </a:r>
            <a:r>
              <a:rPr lang="en-GB" sz="1100" b="1" kern="0" dirty="0" smtClean="0">
                <a:solidFill>
                  <a:srgbClr val="0070C0"/>
                </a:solidFill>
              </a:rPr>
              <a:t>monitoring of the EIS implementation (i.e. observatory) </a:t>
            </a:r>
            <a:r>
              <a:rPr lang="en-GB" sz="1100" kern="0" dirty="0" smtClean="0">
                <a:solidFill>
                  <a:srgbClr val="0070C0"/>
                </a:solidFill>
              </a:rPr>
              <a:t>(EU, MS)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173038" algn="l"/>
              </a:tabLst>
            </a:pPr>
            <a:r>
              <a:rPr lang="en-GB" sz="1100" kern="0" dirty="0" smtClean="0">
                <a:solidFill>
                  <a:srgbClr val="0070C0"/>
                </a:solidFill>
              </a:rPr>
              <a:t>Identify and liaise with other relevant policies and their governance  structures at EU and national level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171321" y="1961388"/>
            <a:ext cx="1649623" cy="4109212"/>
          </a:xfrm>
          <a:prstGeom prst="roundRect">
            <a:avLst>
              <a:gd name="adj" fmla="val 79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indent="-22860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15"/>
              <a:tabLst>
                <a:tab pos="173038" algn="l"/>
              </a:tabLst>
            </a:pPr>
            <a:r>
              <a:rPr lang="en-GB" sz="1100" kern="0" dirty="0" smtClean="0">
                <a:solidFill>
                  <a:srgbClr val="0070C0"/>
                </a:solidFill>
              </a:rPr>
              <a:t>Identify legislation that hampers IOP </a:t>
            </a:r>
            <a:r>
              <a:rPr lang="en-GB" sz="1100" kern="0" dirty="0">
                <a:solidFill>
                  <a:srgbClr val="0070C0"/>
                </a:solidFill>
              </a:rPr>
              <a:t>(including </a:t>
            </a:r>
            <a:r>
              <a:rPr lang="en-GB" sz="1100" b="1" kern="0" dirty="0">
                <a:solidFill>
                  <a:srgbClr val="0070C0"/>
                </a:solidFill>
              </a:rPr>
              <a:t>legal screening)</a:t>
            </a:r>
            <a:r>
              <a:rPr lang="en-GB" sz="1100" kern="0" dirty="0">
                <a:solidFill>
                  <a:srgbClr val="0070C0"/>
                </a:solidFill>
              </a:rPr>
              <a:t> </a:t>
            </a:r>
            <a:r>
              <a:rPr lang="en-GB" sz="1100" kern="0" dirty="0" smtClean="0">
                <a:solidFill>
                  <a:srgbClr val="0070C0"/>
                </a:solidFill>
              </a:rPr>
              <a:t>/ Perform digital check (EU, MS)</a:t>
            </a:r>
            <a:endParaRPr lang="en-GB" sz="1100" kern="0" dirty="0">
              <a:solidFill>
                <a:srgbClr val="0070C0"/>
              </a:solidFill>
            </a:endParaRP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15"/>
              <a:tabLst>
                <a:tab pos="173038" algn="l"/>
              </a:tabLst>
            </a:pPr>
            <a:r>
              <a:rPr lang="en-GB" sz="1100" kern="0" dirty="0" smtClean="0">
                <a:solidFill>
                  <a:srgbClr val="0070C0"/>
                </a:solidFill>
              </a:rPr>
              <a:t>Develop and maintain </a:t>
            </a:r>
            <a:r>
              <a:rPr lang="en-GB" sz="1100" b="1" kern="0" dirty="0" smtClean="0">
                <a:solidFill>
                  <a:srgbClr val="0070C0"/>
                </a:solidFill>
              </a:rPr>
              <a:t>EIRA and the cartography of solutions</a:t>
            </a:r>
            <a:r>
              <a:rPr lang="en-GB" sz="1100" kern="0" dirty="0" smtClean="0">
                <a:solidFill>
                  <a:srgbClr val="0070C0"/>
                </a:solidFill>
              </a:rPr>
              <a:t> (EU)</a:t>
            </a: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 bwMode="auto">
          <a:xfrm>
            <a:off x="8006291" y="6396863"/>
            <a:ext cx="1044579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fld id="{66F075BF-4284-43E2-9865-6E7A3A9639E2}" type="slidenum">
              <a:rPr lang="fr-FR" altLang="en-US" sz="1400" smtClean="0">
                <a:solidFill>
                  <a:srgbClr val="7F7F7F"/>
                </a:solidFill>
                <a:latin typeface="Calibri" pitchFamily="34" charset="0"/>
              </a:rPr>
              <a:pPr algn="ctr"/>
              <a:t>13</a:t>
            </a:fld>
            <a:endParaRPr lang="fr-FR" altLang="en-US" sz="14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340722" y="6063054"/>
            <a:ext cx="8468931" cy="600501"/>
          </a:xfrm>
          <a:prstGeom prst="leftRightArrow">
            <a:avLst>
              <a:gd name="adj1" fmla="val 50000"/>
              <a:gd name="adj2" fmla="val 38637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Proposed actions at both national and EU levels</a:t>
            </a:r>
          </a:p>
        </p:txBody>
      </p:sp>
      <p:sp>
        <p:nvSpPr>
          <p:cNvPr id="16" name="Left-Right Arrow 15"/>
          <p:cNvSpPr/>
          <p:nvPr/>
        </p:nvSpPr>
        <p:spPr>
          <a:xfrm>
            <a:off x="353540" y="5684686"/>
            <a:ext cx="8468931" cy="600501"/>
          </a:xfrm>
          <a:prstGeom prst="leftRightArrow">
            <a:avLst>
              <a:gd name="adj1" fmla="val 50000"/>
              <a:gd name="adj2" fmla="val 3863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All actions should be user centered and needs driven</a:t>
            </a:r>
          </a:p>
        </p:txBody>
      </p:sp>
      <p:sp>
        <p:nvSpPr>
          <p:cNvPr id="17" name="Left-Right Arrow 16"/>
          <p:cNvSpPr/>
          <p:nvPr/>
        </p:nvSpPr>
        <p:spPr>
          <a:xfrm>
            <a:off x="340720" y="5294021"/>
            <a:ext cx="8468931" cy="600501"/>
          </a:xfrm>
          <a:prstGeom prst="leftRightArrow">
            <a:avLst>
              <a:gd name="adj1" fmla="val 50000"/>
              <a:gd name="adj2" fmla="val 3863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Include actions coming from the ISA</a:t>
            </a:r>
            <a:r>
              <a:rPr lang="en-GB" sz="1600" b="1" baseline="30000" dirty="0" smtClean="0">
                <a:solidFill>
                  <a:schemeClr val="bg1"/>
                </a:solidFill>
              </a:rPr>
              <a:t>2</a:t>
            </a:r>
            <a:r>
              <a:rPr lang="en-GB" sz="1600" b="1" dirty="0" smtClean="0">
                <a:solidFill>
                  <a:schemeClr val="bg1"/>
                </a:solidFill>
              </a:rPr>
              <a:t> legal basis</a:t>
            </a:r>
          </a:p>
        </p:txBody>
      </p:sp>
    </p:spTree>
    <p:extLst>
      <p:ext uri="{BB962C8B-B14F-4D97-AF65-F5344CB8AC3E}">
        <p14:creationId xmlns:p14="http://schemas.microsoft.com/office/powerpoint/2010/main" val="401201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7148" y="1100138"/>
            <a:ext cx="8786820" cy="45900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1400" b="1" dirty="0" smtClean="0">
                <a:solidFill>
                  <a:srgbClr val="FFFFFF"/>
                </a:solidFill>
              </a:rPr>
              <a:t>Financial instruments to consider for the EIS/EIF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gray">
          <a:xfrm>
            <a:off x="157147" y="1964151"/>
            <a:ext cx="1705773" cy="314559"/>
          </a:xfrm>
          <a:prstGeom prst="rect">
            <a:avLst/>
          </a:prstGeom>
          <a:solidFill>
            <a:srgbClr val="00AEF0"/>
          </a:solidFill>
          <a:ln w="12700">
            <a:solidFill>
              <a:srgbClr val="00AE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lvl="0" algn="ctr"/>
            <a:r>
              <a:rPr lang="en-US" sz="1100" b="1" dirty="0" smtClean="0">
                <a:solidFill>
                  <a:srgbClr val="FFFFFF"/>
                </a:solidFill>
              </a:rPr>
              <a:t>ISA²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16" name="Pentagon 15"/>
          <p:cNvSpPr>
            <a:spLocks/>
          </p:cNvSpPr>
          <p:nvPr/>
        </p:nvSpPr>
        <p:spPr bwMode="gray">
          <a:xfrm rot="5400000">
            <a:off x="910181" y="1599297"/>
            <a:ext cx="190599" cy="452254"/>
          </a:xfrm>
          <a:prstGeom prst="homePlate">
            <a:avLst>
              <a:gd name="adj" fmla="val 100000"/>
            </a:avLst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gray">
          <a:xfrm>
            <a:off x="157148" y="2278709"/>
            <a:ext cx="1705704" cy="3815697"/>
          </a:xfrm>
          <a:prstGeom prst="rect">
            <a:avLst/>
          </a:prstGeom>
          <a:noFill/>
          <a:ln w="9525">
            <a:solidFill>
              <a:srgbClr val="00AEF0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lvl="2" indent="-180000">
              <a:spcBef>
                <a:spcPts val="500"/>
              </a:spcBef>
              <a:buClr>
                <a:srgbClr val="ED7404"/>
              </a:buClr>
              <a:buFont typeface="Calibri" panose="020F0502020204030204" pitchFamily="34" charset="0"/>
              <a:buChar char="›"/>
            </a:pPr>
            <a:r>
              <a:rPr lang="en-GB" sz="1200" dirty="0">
                <a:solidFill>
                  <a:srgbClr val="0070C0"/>
                </a:solidFill>
                <a:latin typeface="+mn-lt"/>
              </a:rPr>
              <a:t>Facilitating efficient and effective electronic cross-border or cross-sector interactions </a:t>
            </a:r>
          </a:p>
          <a:p>
            <a:pPr marL="180000" lvl="2" indent="-180000">
              <a:spcBef>
                <a:spcPts val="500"/>
              </a:spcBef>
              <a:buClr>
                <a:srgbClr val="ED7404"/>
              </a:buClr>
              <a:buFont typeface="Calibri" panose="020F0502020204030204" pitchFamily="34" charset="0"/>
              <a:buChar char="›"/>
            </a:pPr>
            <a:r>
              <a:rPr lang="en-GB" sz="1200" dirty="0" smtClean="0">
                <a:solidFill>
                  <a:srgbClr val="0070C0"/>
                </a:solidFill>
                <a:latin typeface="+mn-lt"/>
                <a:cs typeface="+mn-cs"/>
              </a:rPr>
              <a:t>Developing a EU holistic </a:t>
            </a:r>
            <a:r>
              <a:rPr lang="en-GB" sz="1200" dirty="0">
                <a:solidFill>
                  <a:srgbClr val="0070C0"/>
                </a:solidFill>
                <a:latin typeface="+mn-lt"/>
                <a:cs typeface="+mn-cs"/>
              </a:rPr>
              <a:t>approach to </a:t>
            </a:r>
            <a:r>
              <a:rPr lang="en-GB" sz="1200" dirty="0" smtClean="0">
                <a:solidFill>
                  <a:srgbClr val="0070C0"/>
                </a:solidFill>
                <a:latin typeface="+mn-lt"/>
                <a:cs typeface="+mn-cs"/>
              </a:rPr>
              <a:t>IOP;</a:t>
            </a:r>
          </a:p>
          <a:p>
            <a:pPr marL="180000" lvl="2" indent="-180000">
              <a:spcBef>
                <a:spcPts val="500"/>
              </a:spcBef>
              <a:buClr>
                <a:srgbClr val="ED7404"/>
              </a:buClr>
              <a:buFont typeface="Calibri" panose="020F0502020204030204" pitchFamily="34" charset="0"/>
              <a:buChar char="›"/>
            </a:pPr>
            <a:r>
              <a:rPr lang="en-GB" sz="1200" dirty="0">
                <a:solidFill>
                  <a:srgbClr val="0070C0"/>
                </a:solidFill>
                <a:latin typeface="+mn-lt"/>
              </a:rPr>
              <a:t>Maintain and monitor implementation </a:t>
            </a:r>
            <a:r>
              <a:rPr lang="en-GB" sz="1200" dirty="0" smtClean="0">
                <a:solidFill>
                  <a:srgbClr val="0070C0"/>
                </a:solidFill>
                <a:latin typeface="+mn-lt"/>
              </a:rPr>
              <a:t>EIS/EIF/EIRA</a:t>
            </a:r>
            <a:endParaRPr lang="en-GB" sz="120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180000" lvl="2" indent="-180000">
              <a:spcBef>
                <a:spcPts val="500"/>
              </a:spcBef>
              <a:buClr>
                <a:srgbClr val="ED7404"/>
              </a:buClr>
              <a:buFont typeface="Calibri" panose="020F0502020204030204" pitchFamily="34" charset="0"/>
              <a:buChar char="›"/>
            </a:pPr>
            <a:r>
              <a:rPr lang="en-GB" sz="1200" dirty="0" smtClean="0">
                <a:solidFill>
                  <a:srgbClr val="0070C0"/>
                </a:solidFill>
                <a:latin typeface="+mn-lt"/>
              </a:rPr>
              <a:t>Contributing </a:t>
            </a:r>
            <a:r>
              <a:rPr lang="en-GB" sz="1200" dirty="0">
                <a:solidFill>
                  <a:srgbClr val="0070C0"/>
                </a:solidFill>
                <a:latin typeface="+mn-lt"/>
              </a:rPr>
              <a:t>to the development of </a:t>
            </a:r>
            <a:r>
              <a:rPr lang="en-GB" sz="1200" dirty="0" smtClean="0">
                <a:solidFill>
                  <a:srgbClr val="0070C0"/>
                </a:solidFill>
                <a:latin typeface="+mn-lt"/>
              </a:rPr>
              <a:t> e-administration</a:t>
            </a:r>
          </a:p>
          <a:p>
            <a:pPr marL="180000" lvl="2" indent="-180000">
              <a:spcBef>
                <a:spcPts val="500"/>
              </a:spcBef>
              <a:buClr>
                <a:srgbClr val="ED7404"/>
              </a:buClr>
              <a:buFont typeface="Calibri" panose="020F0502020204030204" pitchFamily="34" charset="0"/>
              <a:buChar char="›"/>
            </a:pPr>
            <a:r>
              <a:rPr lang="en-US" sz="1200" dirty="0" smtClean="0">
                <a:solidFill>
                  <a:srgbClr val="0070C0"/>
                </a:solidFill>
                <a:latin typeface="+mn-lt"/>
              </a:rPr>
              <a:t>Developing</a:t>
            </a:r>
            <a:r>
              <a:rPr lang="fr-FR" sz="1200" dirty="0" smtClean="0">
                <a:solidFill>
                  <a:srgbClr val="0070C0"/>
                </a:solidFill>
                <a:latin typeface="+mn-lt"/>
              </a:rPr>
              <a:t> IOP solutions</a:t>
            </a:r>
          </a:p>
        </p:txBody>
      </p:sp>
      <p:sp>
        <p:nvSpPr>
          <p:cNvPr id="24" name="Rectangle 23"/>
          <p:cNvSpPr/>
          <p:nvPr/>
        </p:nvSpPr>
        <p:spPr bwMode="gray">
          <a:xfrm>
            <a:off x="1912672" y="1959271"/>
            <a:ext cx="1705773" cy="314559"/>
          </a:xfrm>
          <a:prstGeom prst="rect">
            <a:avLst/>
          </a:prstGeom>
          <a:solidFill>
            <a:srgbClr val="00AEF0"/>
          </a:solidFill>
          <a:ln w="12700">
            <a:solidFill>
              <a:srgbClr val="00AE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lvl="0" algn="ctr"/>
            <a:r>
              <a:rPr lang="en-US" sz="1100" b="1" dirty="0" smtClean="0">
                <a:solidFill>
                  <a:srgbClr val="FFFFFF"/>
                </a:solidFill>
              </a:rPr>
              <a:t>Horizon 2020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25" name="Pentagon 24"/>
          <p:cNvSpPr>
            <a:spLocks/>
          </p:cNvSpPr>
          <p:nvPr/>
        </p:nvSpPr>
        <p:spPr bwMode="gray">
          <a:xfrm rot="5400000">
            <a:off x="2614906" y="1594417"/>
            <a:ext cx="190599" cy="452254"/>
          </a:xfrm>
          <a:prstGeom prst="homePlate">
            <a:avLst>
              <a:gd name="adj" fmla="val 100000"/>
            </a:avLst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gray">
          <a:xfrm>
            <a:off x="3666370" y="1959271"/>
            <a:ext cx="1705773" cy="314559"/>
          </a:xfrm>
          <a:prstGeom prst="rect">
            <a:avLst/>
          </a:prstGeom>
          <a:solidFill>
            <a:srgbClr val="00AEF0"/>
          </a:solidFill>
          <a:ln w="12700">
            <a:solidFill>
              <a:srgbClr val="00AE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lvl="0" algn="ctr"/>
            <a:r>
              <a:rPr lang="en-GB" sz="1100" b="1" dirty="0" smtClean="0"/>
              <a:t>Connecting Europe Facility 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28" name="Pentagon 27"/>
          <p:cNvSpPr>
            <a:spLocks/>
          </p:cNvSpPr>
          <p:nvPr/>
        </p:nvSpPr>
        <p:spPr bwMode="gray">
          <a:xfrm rot="5400000">
            <a:off x="4368604" y="1594417"/>
            <a:ext cx="190599" cy="452254"/>
          </a:xfrm>
          <a:prstGeom prst="homePlate">
            <a:avLst>
              <a:gd name="adj" fmla="val 100000"/>
            </a:avLst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gray">
          <a:xfrm>
            <a:off x="5450471" y="1954391"/>
            <a:ext cx="1705773" cy="314559"/>
          </a:xfrm>
          <a:prstGeom prst="rect">
            <a:avLst/>
          </a:prstGeom>
          <a:solidFill>
            <a:srgbClr val="00AEF0"/>
          </a:solidFill>
          <a:ln w="12700">
            <a:solidFill>
              <a:srgbClr val="00AE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lvl="0" algn="ctr"/>
            <a:r>
              <a:rPr lang="en-US" sz="1100" b="1" dirty="0" smtClean="0">
                <a:solidFill>
                  <a:srgbClr val="FFFFFF"/>
                </a:solidFill>
              </a:rPr>
              <a:t>ESIF and SRSP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31" name="Pentagon 30"/>
          <p:cNvSpPr>
            <a:spLocks/>
          </p:cNvSpPr>
          <p:nvPr/>
        </p:nvSpPr>
        <p:spPr bwMode="gray">
          <a:xfrm rot="5400000">
            <a:off x="6152705" y="1589537"/>
            <a:ext cx="190599" cy="452254"/>
          </a:xfrm>
          <a:prstGeom prst="homePlate">
            <a:avLst>
              <a:gd name="adj" fmla="val 100000"/>
            </a:avLst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 bwMode="gray">
          <a:xfrm>
            <a:off x="7238263" y="1949511"/>
            <a:ext cx="1705773" cy="314559"/>
          </a:xfrm>
          <a:prstGeom prst="rect">
            <a:avLst/>
          </a:prstGeom>
          <a:solidFill>
            <a:srgbClr val="00AEF0"/>
          </a:solidFill>
          <a:ln w="12700">
            <a:solidFill>
              <a:srgbClr val="00AE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lvl="0" algn="ctr"/>
            <a:r>
              <a:rPr lang="en-US" sz="1100" b="1" dirty="0" smtClean="0">
                <a:solidFill>
                  <a:srgbClr val="FFFFFF"/>
                </a:solidFill>
              </a:rPr>
              <a:t>INTERREG Europe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34" name="Pentagon 33"/>
          <p:cNvSpPr>
            <a:spLocks/>
          </p:cNvSpPr>
          <p:nvPr/>
        </p:nvSpPr>
        <p:spPr bwMode="gray">
          <a:xfrm rot="5400000">
            <a:off x="7940497" y="1584657"/>
            <a:ext cx="190599" cy="452254"/>
          </a:xfrm>
          <a:prstGeom prst="homePlate">
            <a:avLst>
              <a:gd name="adj" fmla="val 100000"/>
            </a:avLst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gray">
          <a:xfrm>
            <a:off x="7238264" y="2264069"/>
            <a:ext cx="1705704" cy="3835116"/>
          </a:xfrm>
          <a:prstGeom prst="rect">
            <a:avLst/>
          </a:prstGeom>
          <a:noFill/>
          <a:ln w="9525">
            <a:solidFill>
              <a:srgbClr val="00AEF0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lvl="2" indent="-180000">
              <a:spcBef>
                <a:spcPts val="500"/>
              </a:spcBef>
              <a:buClr>
                <a:srgbClr val="ED7404"/>
              </a:buClr>
              <a:buFont typeface="Calibri" panose="020F0502020204030204" pitchFamily="34" charset="0"/>
              <a:buChar char="›"/>
            </a:pPr>
            <a:r>
              <a:rPr lang="en-GB" sz="1200" dirty="0" smtClean="0">
                <a:solidFill>
                  <a:srgbClr val="0070C0"/>
                </a:solidFill>
                <a:latin typeface="+mn-lt"/>
                <a:cs typeface="+mn-cs"/>
              </a:rPr>
              <a:t>Addressing </a:t>
            </a:r>
            <a:r>
              <a:rPr lang="en-GB" sz="1200" dirty="0">
                <a:solidFill>
                  <a:srgbClr val="0070C0"/>
                </a:solidFill>
                <a:latin typeface="+mn-lt"/>
                <a:cs typeface="+mn-cs"/>
              </a:rPr>
              <a:t>ICT as a cross-cutting theme that links in with the other thematic </a:t>
            </a:r>
            <a:r>
              <a:rPr lang="en-GB" sz="1200" dirty="0" smtClean="0">
                <a:solidFill>
                  <a:srgbClr val="0070C0"/>
                </a:solidFill>
                <a:latin typeface="+mn-lt"/>
                <a:cs typeface="+mn-cs"/>
              </a:rPr>
              <a:t>objectives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gray">
          <a:xfrm>
            <a:off x="1912741" y="2273829"/>
            <a:ext cx="1705704" cy="3822171"/>
          </a:xfrm>
          <a:prstGeom prst="rect">
            <a:avLst/>
          </a:prstGeom>
          <a:noFill/>
          <a:ln w="9525">
            <a:solidFill>
              <a:srgbClr val="00AEF0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lvl="2" indent="-180000">
              <a:spcBef>
                <a:spcPts val="500"/>
              </a:spcBef>
              <a:buClr>
                <a:srgbClr val="ED7404"/>
              </a:buClr>
              <a:buFont typeface="Calibri" panose="020F0502020204030204" pitchFamily="34" charset="0"/>
              <a:buChar char="›"/>
            </a:pPr>
            <a:r>
              <a:rPr lang="en-GB" sz="1200" dirty="0" smtClean="0">
                <a:solidFill>
                  <a:srgbClr val="0070C0"/>
                </a:solidFill>
                <a:latin typeface="+mn-lt"/>
                <a:cs typeface="+mn-cs"/>
              </a:rPr>
              <a:t>Addressing </a:t>
            </a:r>
            <a:r>
              <a:rPr lang="en-GB" sz="1200" dirty="0">
                <a:solidFill>
                  <a:srgbClr val="0070C0"/>
                </a:solidFill>
                <a:latin typeface="+mn-lt"/>
                <a:cs typeface="+mn-cs"/>
              </a:rPr>
              <a:t>innovative ways to use ICT in the public </a:t>
            </a:r>
            <a:r>
              <a:rPr lang="en-GB" sz="1200" dirty="0" smtClean="0">
                <a:solidFill>
                  <a:srgbClr val="0070C0"/>
                </a:solidFill>
                <a:latin typeface="+mn-lt"/>
                <a:cs typeface="+mn-cs"/>
              </a:rPr>
              <a:t>sector</a:t>
            </a:r>
          </a:p>
          <a:p>
            <a:pPr marL="180000" lvl="2" indent="-180000">
              <a:spcBef>
                <a:spcPts val="500"/>
              </a:spcBef>
              <a:buClr>
                <a:srgbClr val="ED7404"/>
              </a:buClr>
              <a:buFont typeface="Calibri" panose="020F0502020204030204" pitchFamily="34" charset="0"/>
              <a:buChar char="›"/>
            </a:pPr>
            <a:r>
              <a:rPr lang="en-GB" sz="1200" dirty="0" smtClean="0">
                <a:solidFill>
                  <a:srgbClr val="0070C0"/>
                </a:solidFill>
                <a:latin typeface="+mn-lt"/>
                <a:cs typeface="+mn-cs"/>
              </a:rPr>
              <a:t>Supporting </a:t>
            </a:r>
            <a:r>
              <a:rPr lang="en-GB" sz="1200" dirty="0">
                <a:solidFill>
                  <a:srgbClr val="0070C0"/>
                </a:solidFill>
                <a:latin typeface="+mn-lt"/>
                <a:cs typeface="+mn-cs"/>
              </a:rPr>
              <a:t>piloting activities on a large scale and several sectors addressing different technological </a:t>
            </a:r>
            <a:r>
              <a:rPr lang="en-GB" sz="1200" dirty="0" smtClean="0">
                <a:solidFill>
                  <a:srgbClr val="0070C0"/>
                </a:solidFill>
                <a:latin typeface="+mn-lt"/>
                <a:cs typeface="+mn-cs"/>
              </a:rPr>
              <a:t>areas</a:t>
            </a:r>
          </a:p>
          <a:p>
            <a:pPr marL="180000" lvl="2" indent="-180000">
              <a:spcBef>
                <a:spcPts val="500"/>
              </a:spcBef>
              <a:buClr>
                <a:srgbClr val="ED7404"/>
              </a:buClr>
              <a:buFont typeface="Calibri" panose="020F0502020204030204" pitchFamily="34" charset="0"/>
              <a:buChar char="›"/>
            </a:pPr>
            <a:r>
              <a:rPr lang="en-GB" sz="1200" dirty="0" smtClean="0">
                <a:solidFill>
                  <a:srgbClr val="0070C0"/>
                </a:solidFill>
                <a:latin typeface="+mn-lt"/>
                <a:cs typeface="+mn-cs"/>
              </a:rPr>
              <a:t>Building </a:t>
            </a:r>
            <a:r>
              <a:rPr lang="en-GB" sz="1200" dirty="0">
                <a:solidFill>
                  <a:srgbClr val="0070C0"/>
                </a:solidFill>
                <a:latin typeface="+mn-lt"/>
                <a:cs typeface="+mn-cs"/>
              </a:rPr>
              <a:t>on Member States’ </a:t>
            </a:r>
            <a:r>
              <a:rPr lang="en-GB" sz="1200" dirty="0" smtClean="0">
                <a:solidFill>
                  <a:srgbClr val="0070C0"/>
                </a:solidFill>
                <a:latin typeface="+mn-lt"/>
                <a:cs typeface="+mn-cs"/>
              </a:rPr>
              <a:t>initiatives.</a:t>
            </a:r>
            <a:endParaRPr lang="en-GB" altLang="de-DE" sz="1200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gray">
          <a:xfrm>
            <a:off x="3666439" y="2273829"/>
            <a:ext cx="1705704" cy="3822171"/>
          </a:xfrm>
          <a:prstGeom prst="rect">
            <a:avLst/>
          </a:prstGeom>
          <a:noFill/>
          <a:ln w="9525">
            <a:solidFill>
              <a:srgbClr val="00AEF0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lvl="2" indent="-180000">
              <a:spcBef>
                <a:spcPts val="500"/>
              </a:spcBef>
              <a:buClr>
                <a:srgbClr val="ED7404"/>
              </a:buClr>
              <a:buFont typeface="Calibri" panose="020F0502020204030204" pitchFamily="34" charset="0"/>
              <a:buChar char="›"/>
            </a:pPr>
            <a:r>
              <a:rPr lang="en-GB" sz="1200" dirty="0">
                <a:solidFill>
                  <a:srgbClr val="0070C0"/>
                </a:solidFill>
                <a:latin typeface="+mn-lt"/>
                <a:cs typeface="+mn-cs"/>
              </a:rPr>
              <a:t>S</a:t>
            </a:r>
            <a:r>
              <a:rPr lang="en-GB" sz="1200" dirty="0" smtClean="0">
                <a:solidFill>
                  <a:srgbClr val="0070C0"/>
                </a:solidFill>
                <a:latin typeface="+mn-lt"/>
                <a:cs typeface="+mn-cs"/>
              </a:rPr>
              <a:t>upporting </a:t>
            </a:r>
            <a:r>
              <a:rPr lang="en-GB" sz="1200" dirty="0">
                <a:solidFill>
                  <a:srgbClr val="0070C0"/>
                </a:solidFill>
                <a:latin typeface="+mn-lt"/>
                <a:cs typeface="+mn-cs"/>
              </a:rPr>
              <a:t>the deployment and operation of key cross-border digital services for businesses and </a:t>
            </a:r>
            <a:r>
              <a:rPr lang="en-GB" sz="1200" dirty="0" smtClean="0">
                <a:solidFill>
                  <a:srgbClr val="0070C0"/>
                </a:solidFill>
                <a:latin typeface="+mn-lt"/>
                <a:cs typeface="+mn-cs"/>
              </a:rPr>
              <a:t>citizens</a:t>
            </a:r>
          </a:p>
          <a:p>
            <a:pPr marL="180000" lvl="2" indent="-180000">
              <a:spcBef>
                <a:spcPts val="500"/>
              </a:spcBef>
              <a:buClr>
                <a:srgbClr val="ED7404"/>
              </a:buClr>
              <a:buFont typeface="Calibri" panose="020F0502020204030204" pitchFamily="34" charset="0"/>
              <a:buChar char="›"/>
            </a:pPr>
            <a:r>
              <a:rPr lang="en-GB" sz="1200" dirty="0">
                <a:solidFill>
                  <a:srgbClr val="0070C0"/>
                </a:solidFill>
                <a:latin typeface="+mn-lt"/>
                <a:cs typeface="+mn-cs"/>
              </a:rPr>
              <a:t>E</a:t>
            </a:r>
            <a:r>
              <a:rPr lang="en-GB" sz="1200" dirty="0" smtClean="0">
                <a:solidFill>
                  <a:srgbClr val="0070C0"/>
                </a:solidFill>
                <a:latin typeface="+mn-lt"/>
                <a:cs typeface="+mn-cs"/>
              </a:rPr>
              <a:t>lectronic </a:t>
            </a:r>
            <a:r>
              <a:rPr lang="en-GB" sz="1200" dirty="0">
                <a:solidFill>
                  <a:srgbClr val="0070C0"/>
                </a:solidFill>
                <a:latin typeface="+mn-lt"/>
                <a:cs typeface="+mn-cs"/>
              </a:rPr>
              <a:t>identification and procurement</a:t>
            </a:r>
            <a:r>
              <a:rPr lang="en-GB" sz="1200" dirty="0" smtClean="0">
                <a:solidFill>
                  <a:srgbClr val="0070C0"/>
                </a:solidFill>
                <a:latin typeface="+mn-lt"/>
                <a:cs typeface="+mn-cs"/>
              </a:rPr>
              <a:t>, </a:t>
            </a:r>
            <a:r>
              <a:rPr lang="en-GB" sz="1200" dirty="0">
                <a:solidFill>
                  <a:srgbClr val="0070C0"/>
                </a:solidFill>
                <a:latin typeface="+mn-lt"/>
                <a:cs typeface="+mn-cs"/>
              </a:rPr>
              <a:t>interoperable health </a:t>
            </a:r>
            <a:r>
              <a:rPr lang="en-GB" sz="1200" dirty="0" smtClean="0">
                <a:solidFill>
                  <a:srgbClr val="0070C0"/>
                </a:solidFill>
                <a:latin typeface="+mn-lt"/>
                <a:cs typeface="+mn-cs"/>
              </a:rPr>
              <a:t>services….</a:t>
            </a:r>
            <a:endParaRPr lang="en-GB" altLang="de-DE" sz="1200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gray">
          <a:xfrm>
            <a:off x="5450540" y="2268949"/>
            <a:ext cx="1705704" cy="3828643"/>
          </a:xfrm>
          <a:prstGeom prst="rect">
            <a:avLst/>
          </a:prstGeom>
          <a:noFill/>
          <a:ln w="9525">
            <a:solidFill>
              <a:srgbClr val="00AEF0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88900" lvl="2" indent="-88900">
              <a:spcBef>
                <a:spcPts val="500"/>
              </a:spcBef>
              <a:buClr>
                <a:srgbClr val="ED7404"/>
              </a:buClr>
              <a:buFont typeface="Calibri" panose="020F0502020204030204" pitchFamily="34" charset="0"/>
              <a:buChar char="›"/>
            </a:pPr>
            <a:r>
              <a:rPr lang="en-GB" altLang="de-DE" sz="1200" dirty="0" smtClean="0">
                <a:solidFill>
                  <a:srgbClr val="0070C0"/>
                </a:solidFill>
                <a:latin typeface="+mn-lt"/>
                <a:cs typeface="+mn-cs"/>
              </a:rPr>
              <a:t>Supporting na</a:t>
            </a:r>
            <a:r>
              <a:rPr lang="en-GB" sz="1200" dirty="0" smtClean="0">
                <a:solidFill>
                  <a:srgbClr val="0070C0"/>
                </a:solidFill>
                <a:latin typeface="+mn-lt"/>
                <a:cs typeface="+mn-cs"/>
              </a:rPr>
              <a:t>tional</a:t>
            </a:r>
            <a:r>
              <a:rPr lang="en-GB" sz="1200" dirty="0">
                <a:solidFill>
                  <a:srgbClr val="0070C0"/>
                </a:solidFill>
                <a:latin typeface="+mn-lt"/>
                <a:cs typeface="+mn-cs"/>
              </a:rPr>
              <a:t>, </a:t>
            </a:r>
            <a:r>
              <a:rPr lang="en-GB" sz="1200" dirty="0" smtClean="0">
                <a:solidFill>
                  <a:srgbClr val="0070C0"/>
                </a:solidFill>
                <a:latin typeface="+mn-lt"/>
                <a:cs typeface="+mn-cs"/>
              </a:rPr>
              <a:t>regional, local</a:t>
            </a:r>
            <a:r>
              <a:rPr lang="en-GB" sz="1200" dirty="0">
                <a:solidFill>
                  <a:srgbClr val="0070C0"/>
                </a:solidFill>
                <a:latin typeface="+mn-lt"/>
                <a:cs typeface="+mn-cs"/>
              </a:rPr>
              <a:t> </a:t>
            </a:r>
            <a:r>
              <a:rPr lang="en-GB" sz="1200" dirty="0" smtClean="0">
                <a:solidFill>
                  <a:srgbClr val="0070C0"/>
                </a:solidFill>
                <a:latin typeface="+mn-lt"/>
                <a:cs typeface="+mn-cs"/>
              </a:rPr>
              <a:t>administrations </a:t>
            </a:r>
            <a:r>
              <a:rPr lang="en-GB" altLang="de-DE" sz="1200" dirty="0" smtClean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en-GB" altLang="de-DE" sz="1200" dirty="0">
                <a:solidFill>
                  <a:srgbClr val="0070C0"/>
                </a:solidFill>
                <a:latin typeface="+mn-lt"/>
                <a:cs typeface="+mn-cs"/>
              </a:rPr>
              <a:t>in the implementation of their national operation and reform programmes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Financial Instruments</a:t>
            </a:r>
          </a:p>
        </p:txBody>
      </p:sp>
      <p:sp>
        <p:nvSpPr>
          <p:cNvPr id="29" name="Slide Number Placeholder 3"/>
          <p:cNvSpPr txBox="1">
            <a:spLocks/>
          </p:cNvSpPr>
          <p:nvPr/>
        </p:nvSpPr>
        <p:spPr bwMode="auto">
          <a:xfrm>
            <a:off x="8006291" y="6396863"/>
            <a:ext cx="1044579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fld id="{66F075BF-4284-43E2-9865-6E7A3A9639E2}" type="slidenum">
              <a:rPr lang="fr-FR" altLang="en-US" sz="1400" smtClean="0">
                <a:solidFill>
                  <a:srgbClr val="7F7F7F"/>
                </a:solidFill>
                <a:latin typeface="Calibri" pitchFamily="34" charset="0"/>
              </a:rPr>
              <a:pPr algn="ctr"/>
              <a:t>14</a:t>
            </a:fld>
            <a:endParaRPr lang="fr-FR" altLang="en-US" sz="14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681" y="3507346"/>
            <a:ext cx="2697163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Rectangle 5"/>
          <p:cNvSpPr txBox="1">
            <a:spLocks noChangeArrowheads="1"/>
          </p:cNvSpPr>
          <p:nvPr/>
        </p:nvSpPr>
        <p:spPr bwMode="auto">
          <a:xfrm>
            <a:off x="641350" y="4048125"/>
            <a:ext cx="5502275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GB" altLang="en-US" sz="2200">
              <a:solidFill>
                <a:srgbClr val="6B7C85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306" y="1191137"/>
            <a:ext cx="7051851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GB" b="1" dirty="0" smtClean="0">
              <a:solidFill>
                <a:srgbClr val="92D050"/>
              </a:solidFill>
              <a:latin typeface="Segoe Script" panose="020B0504020000000003" pitchFamily="34" charset="0"/>
            </a:endParaRPr>
          </a:p>
          <a:p>
            <a:pPr marL="0" lvl="2">
              <a:spcBef>
                <a:spcPts val="600"/>
              </a:spcBef>
              <a:defRPr/>
            </a:pPr>
            <a:r>
              <a:rPr lang="en-GB" b="1" dirty="0">
                <a:solidFill>
                  <a:srgbClr val="002060"/>
                </a:solidFill>
                <a:latin typeface="Segoe Script" panose="020B0504020000000003" pitchFamily="34" charset="0"/>
              </a:rPr>
              <a:t>Consensus-building process </a:t>
            </a:r>
            <a:r>
              <a:rPr lang="en-GB" b="1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with</a:t>
            </a:r>
            <a:endParaRPr lang="en-GB" dirty="0" smtClean="0">
              <a:latin typeface="+mn-lt"/>
            </a:endParaRPr>
          </a:p>
          <a:p>
            <a:pPr marL="285750" lvl="2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GB" b="1" dirty="0" smtClean="0">
                <a:latin typeface="+mn-lt"/>
              </a:rPr>
              <a:t>   </a:t>
            </a:r>
            <a:r>
              <a:rPr lang="en-GB" dirty="0" smtClean="0">
                <a:latin typeface="+mn-lt"/>
              </a:rPr>
              <a:t>The Member States			</a:t>
            </a:r>
            <a:endParaRPr lang="en-GB" b="1" dirty="0" smtClean="0">
              <a:solidFill>
                <a:srgbClr val="92D050"/>
              </a:solidFill>
              <a:latin typeface="Segoe Script" panose="020B0504020000000003" pitchFamily="34" charset="0"/>
            </a:endParaRPr>
          </a:p>
          <a:p>
            <a:pPr marL="285750" lvl="2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GB" dirty="0" smtClean="0">
                <a:latin typeface="+mn-lt"/>
              </a:rPr>
              <a:t>   The concerned Commission Services</a:t>
            </a:r>
          </a:p>
          <a:p>
            <a:pPr marL="285750" lvl="2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GB" dirty="0" smtClean="0">
                <a:latin typeface="+mn-lt"/>
              </a:rPr>
              <a:t>   </a:t>
            </a:r>
            <a:r>
              <a:rPr lang="en-GB" dirty="0">
                <a:latin typeface="+mn-lt"/>
              </a:rPr>
              <a:t>The other European Institutions</a:t>
            </a:r>
          </a:p>
          <a:p>
            <a:pPr lvl="8">
              <a:spcBef>
                <a:spcPts val="600"/>
              </a:spcBef>
              <a:defRPr/>
            </a:pPr>
            <a:r>
              <a:rPr lang="en-GB" dirty="0" smtClean="0"/>
              <a:t>	</a:t>
            </a:r>
            <a:endParaRPr lang="en-GB" b="1" dirty="0" smtClean="0">
              <a:solidFill>
                <a:srgbClr val="021667"/>
              </a:solidFill>
              <a:latin typeface="Segoe Script" panose="020B0504020000000003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GB" b="1" dirty="0" smtClean="0">
                <a:solidFill>
                  <a:srgbClr val="021667"/>
                </a:solidFill>
                <a:latin typeface="Segoe Script" panose="020B0504020000000003" pitchFamily="34" charset="0"/>
              </a:rPr>
              <a:t>Other stakeholders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GB" dirty="0" smtClean="0">
                <a:latin typeface="+mn-lt"/>
              </a:rPr>
              <a:t>Standardisation bodies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GB" dirty="0" smtClean="0">
                <a:latin typeface="+mn-lt"/>
              </a:rPr>
              <a:t>Industry representatives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GB" dirty="0" smtClean="0">
                <a:latin typeface="+mn-lt"/>
              </a:rPr>
              <a:t>Academia</a:t>
            </a:r>
          </a:p>
          <a:p>
            <a:pPr>
              <a:spcBef>
                <a:spcPts val="600"/>
              </a:spcBef>
              <a:defRPr/>
            </a:pPr>
            <a:endParaRPr lang="en-GB" b="1" dirty="0" smtClean="0">
              <a:solidFill>
                <a:srgbClr val="021667"/>
              </a:solidFill>
              <a:latin typeface="Segoe Script" panose="020B0504020000000003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GB" sz="2800" b="1" dirty="0" smtClean="0">
                <a:solidFill>
                  <a:srgbClr val="FF6600"/>
                </a:solidFill>
                <a:latin typeface="Segoe Script" panose="020B0504020000000003" pitchFamily="34" charset="0"/>
              </a:rPr>
              <a:t>Public consultation </a:t>
            </a:r>
          </a:p>
          <a:p>
            <a:pPr algn="ctr">
              <a:spcBef>
                <a:spcPts val="600"/>
              </a:spcBef>
              <a:defRPr/>
            </a:pPr>
            <a:r>
              <a:rPr lang="en-GB" sz="2800" b="1" dirty="0" smtClean="0">
                <a:solidFill>
                  <a:srgbClr val="FF6600"/>
                </a:solidFill>
                <a:latin typeface="Segoe Script" panose="020B0504020000000003" pitchFamily="34" charset="0"/>
              </a:rPr>
              <a:t>From January to March 2016</a:t>
            </a:r>
            <a:endParaRPr lang="en-GB" sz="2800" b="1" dirty="0">
              <a:solidFill>
                <a:srgbClr val="FF6600"/>
              </a:solidFill>
              <a:latin typeface="Segoe Script" panose="020B0504020000000003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932819" y="1815152"/>
            <a:ext cx="3117850" cy="147697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92D050"/>
                </a:solidFill>
                <a:latin typeface="Segoe Script" panose="020B0504020000000003" pitchFamily="34" charset="0"/>
              </a:rPr>
              <a:t>Working with experts from </a:t>
            </a:r>
            <a:r>
              <a:rPr lang="en-US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>the academia for the EIF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Revision Process</a:t>
            </a:r>
            <a:br>
              <a:rPr lang="en-GB" dirty="0" smtClean="0"/>
            </a:br>
            <a:r>
              <a:rPr lang="en-GB" dirty="0" smtClean="0"/>
              <a:t>How it is organised</a:t>
            </a:r>
            <a:endParaRPr lang="en-GB" dirty="0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8006291" y="6396863"/>
            <a:ext cx="1044579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fld id="{66F075BF-4284-43E2-9865-6E7A3A9639E2}" type="slidenum">
              <a:rPr lang="fr-FR" altLang="en-US" sz="1400" smtClean="0">
                <a:solidFill>
                  <a:srgbClr val="7F7F7F"/>
                </a:solidFill>
                <a:latin typeface="Calibri" pitchFamily="34" charset="0"/>
              </a:rPr>
              <a:pPr algn="ctr"/>
              <a:t>15</a:t>
            </a:fld>
            <a:endParaRPr lang="fr-FR" altLang="en-US" sz="14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647676" y="3715457"/>
            <a:ext cx="6345512" cy="2130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>
                <a:solidFill>
                  <a:srgbClr val="6B7C85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rebuchet MS" pitchFamily="34" charset="0"/>
              <a:buChar char="–"/>
              <a:defRPr sz="2000">
                <a:solidFill>
                  <a:srgbClr val="6B7C85"/>
                </a:solidFill>
                <a:latin typeface="+mn-lt"/>
                <a:ea typeface="ＭＳ Ｐゴシック" pitchFamily="3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rgbClr val="6B7C85"/>
                </a:solidFill>
                <a:latin typeface="+mn-lt"/>
                <a:ea typeface="ＭＳ Ｐゴシック" pitchFamily="3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rebuchet MS" pitchFamily="34" charset="0"/>
              <a:buChar char="–"/>
              <a:defRPr sz="1600">
                <a:solidFill>
                  <a:srgbClr val="6B7C85"/>
                </a:solidFill>
                <a:latin typeface="+mn-lt"/>
                <a:ea typeface="ＭＳ Ｐゴシック" pitchFamily="3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rgbClr val="6B7C85"/>
                </a:solidFill>
                <a:latin typeface="+mn-lt"/>
                <a:ea typeface="ＭＳ Ｐゴシック" pitchFamily="34" charset="-128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rgbClr val="6B7C85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rgbClr val="6B7C85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rgbClr val="6B7C85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rgbClr val="6B7C85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FFFFFF">
                  <a:lumMod val="50000"/>
                </a:srgbClr>
              </a:buClr>
              <a:defRPr/>
            </a:pPr>
            <a:r>
              <a:rPr lang="en-US" altLang="en-US" sz="1800" dirty="0">
                <a:solidFill>
                  <a:srgbClr val="0F5494"/>
                </a:solidFill>
              </a:rPr>
              <a:t>Will run from 2016 until 2020, aligned with the Multi-annual Financial Framework (MFF)</a:t>
            </a:r>
          </a:p>
          <a:p>
            <a:pPr>
              <a:buClr>
                <a:srgbClr val="FFFFFF">
                  <a:lumMod val="50000"/>
                </a:srgbClr>
              </a:buClr>
              <a:defRPr/>
            </a:pPr>
            <a:r>
              <a:rPr lang="en-US" altLang="en-US" sz="1800" dirty="0">
                <a:solidFill>
                  <a:srgbClr val="0F5494"/>
                </a:solidFill>
              </a:rPr>
              <a:t>Will have  a financial envelope of approx. 131 M€</a:t>
            </a:r>
          </a:p>
          <a:p>
            <a:pPr>
              <a:buClr>
                <a:srgbClr val="FFFFFF">
                  <a:lumMod val="50000"/>
                </a:srgbClr>
              </a:buClr>
              <a:defRPr/>
            </a:pPr>
            <a:r>
              <a:rPr lang="en-US" altLang="en-US" sz="1800" dirty="0">
                <a:solidFill>
                  <a:srgbClr val="0F5494"/>
                </a:solidFill>
              </a:rPr>
              <a:t>Will receive proposals from Member States and Commission services </a:t>
            </a:r>
          </a:p>
          <a:p>
            <a:pPr>
              <a:buClr>
                <a:srgbClr val="FFFFFF">
                  <a:lumMod val="50000"/>
                </a:srgbClr>
              </a:buClr>
              <a:defRPr/>
            </a:pPr>
            <a:r>
              <a:rPr lang="en-US" altLang="en-US" sz="1800" dirty="0">
                <a:solidFill>
                  <a:srgbClr val="0F5494"/>
                </a:solidFill>
              </a:rPr>
              <a:t>Will be executed by the European Commission</a:t>
            </a:r>
          </a:p>
        </p:txBody>
      </p:sp>
      <p:pic>
        <p:nvPicPr>
          <p:cNvPr id="104454" name="Picture 5" descr="C:\Users\bovalko\Desktop\tread-and-pedals-bicycle-wheel-clock-cl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48807"/>
            <a:ext cx="2370138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dirty="0"/>
              <a:t>ISA</a:t>
            </a:r>
            <a:r>
              <a:rPr lang="en-GB" baseline="30000" dirty="0"/>
              <a:t>2</a:t>
            </a:r>
            <a:r>
              <a:rPr lang="en-GB" dirty="0"/>
              <a:t> </a:t>
            </a:r>
            <a:r>
              <a:rPr lang="en-GB" altLang="en-US" dirty="0"/>
              <a:t>coming up !</a:t>
            </a:r>
            <a:br>
              <a:rPr lang="en-GB" altLang="en-US" dirty="0"/>
            </a:br>
            <a:r>
              <a:rPr lang="en-GB" altLang="en-US" sz="2400" dirty="0"/>
              <a:t>(successor of the ISA </a:t>
            </a:r>
            <a:r>
              <a:rPr lang="en-GB" altLang="en-US" sz="2400" dirty="0" smtClean="0"/>
              <a:t>programme)</a:t>
            </a:r>
            <a:endParaRPr lang="en-GB" sz="2400" dirty="0"/>
          </a:p>
        </p:txBody>
      </p:sp>
      <p:sp>
        <p:nvSpPr>
          <p:cNvPr id="10" name="TextBox 11"/>
          <p:cNvSpPr>
            <a:spLocks noChangeArrowheads="1"/>
          </p:cNvSpPr>
          <p:nvPr/>
        </p:nvSpPr>
        <p:spPr bwMode="auto">
          <a:xfrm>
            <a:off x="3222625" y="1727889"/>
            <a:ext cx="5219700" cy="1350962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ts val="2200"/>
              </a:lnSpc>
            </a:pPr>
            <a:r>
              <a:rPr lang="en-GB" altLang="en-US" sz="2000" dirty="0">
                <a:solidFill>
                  <a:schemeClr val="bg1"/>
                </a:solidFill>
                <a:latin typeface="Calibri" pitchFamily="34" charset="0"/>
              </a:rPr>
              <a:t>Shall facilitate efficient &amp; effective electronic cross-border or cross-sector interaction between European </a:t>
            </a:r>
            <a:r>
              <a:rPr lang="en-GB" altLang="en-US" sz="2000" b="1" dirty="0">
                <a:solidFill>
                  <a:schemeClr val="bg1"/>
                </a:solidFill>
                <a:latin typeface="Calibri" pitchFamily="34" charset="0"/>
              </a:rPr>
              <a:t>public administrations </a:t>
            </a:r>
            <a:r>
              <a:rPr lang="en-GB" altLang="en-US" sz="2000" dirty="0">
                <a:solidFill>
                  <a:schemeClr val="bg1"/>
                </a:solidFill>
                <a:latin typeface="Calibri" pitchFamily="34" charset="0"/>
              </a:rPr>
              <a:t>&amp; between them, </a:t>
            </a:r>
            <a:r>
              <a:rPr lang="en-GB" altLang="en-US" sz="2000" b="1" dirty="0">
                <a:solidFill>
                  <a:schemeClr val="bg1"/>
                </a:solidFill>
                <a:latin typeface="Calibri" pitchFamily="34" charset="0"/>
              </a:rPr>
              <a:t>citizens</a:t>
            </a:r>
            <a:r>
              <a:rPr lang="en-GB" altLang="en-US" sz="2000" dirty="0">
                <a:solidFill>
                  <a:schemeClr val="bg1"/>
                </a:solidFill>
                <a:latin typeface="Calibri" pitchFamily="34" charset="0"/>
              </a:rPr>
              <a:t> &amp; </a:t>
            </a:r>
            <a:r>
              <a:rPr lang="en-GB" altLang="en-US" sz="2000" b="1" dirty="0">
                <a:solidFill>
                  <a:schemeClr val="bg1"/>
                </a:solidFill>
                <a:latin typeface="Calibri" pitchFamily="34" charset="0"/>
              </a:rPr>
              <a:t>businesses</a:t>
            </a:r>
            <a:r>
              <a:rPr lang="en-GB" altLang="en-US" sz="2000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487623" y="2061264"/>
            <a:ext cx="2339975" cy="646986"/>
          </a:xfrm>
          <a:prstGeom prst="roundRect">
            <a:avLst/>
          </a:prstGeom>
          <a:solidFill>
            <a:schemeClr val="accent5">
              <a:lumMod val="60000"/>
              <a:lumOff val="40000"/>
              <a:alpha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BE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  <a:endParaRPr lang="en-GB" sz="3200" dirty="0" err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 bwMode="auto">
          <a:xfrm>
            <a:off x="8006291" y="6396863"/>
            <a:ext cx="1044579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fld id="{66F075BF-4284-43E2-9865-6E7A3A9639E2}" type="slidenum">
              <a:rPr lang="fr-FR" altLang="en-US" sz="1400" smtClean="0">
                <a:solidFill>
                  <a:srgbClr val="7F7F7F"/>
                </a:solidFill>
                <a:latin typeface="Calibri" pitchFamily="34" charset="0"/>
              </a:rPr>
              <a:pPr algn="ctr"/>
              <a:t>16</a:t>
            </a:fld>
            <a:endParaRPr lang="fr-FR" altLang="en-US" sz="14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11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hevron 51"/>
          <p:cNvSpPr/>
          <p:nvPr/>
        </p:nvSpPr>
        <p:spPr>
          <a:xfrm rot="16200000">
            <a:off x="4749801" y="1393825"/>
            <a:ext cx="146050" cy="7921625"/>
          </a:xfrm>
          <a:prstGeom prst="chevron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30529D"/>
              </a:solidFill>
              <a:latin typeface="Corbel" panose="020B0503020204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68313" y="4695825"/>
            <a:ext cx="8574087" cy="4937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175" algn="ctr" eaLnBrk="1" hangingPunct="1">
              <a:defRPr/>
            </a:pPr>
            <a:r>
              <a:rPr lang="en-GB" sz="1600" b="1" kern="0" dirty="0">
                <a:solidFill>
                  <a:srgbClr val="30529D"/>
                </a:solidFill>
                <a:latin typeface="Corbel" panose="020B0503020204020204" pitchFamily="34" charset="0"/>
              </a:rPr>
              <a:t>Join ISA initiatives at: </a:t>
            </a:r>
            <a:r>
              <a:rPr lang="en-GB" sz="1600" b="1" kern="0" dirty="0">
                <a:solidFill>
                  <a:srgbClr val="30529D"/>
                </a:solidFill>
                <a:latin typeface="Corbel" panose="020B0503020204020204" pitchFamily="34" charset="0"/>
                <a:hlinkClick r:id="rId3"/>
              </a:rPr>
              <a:t>http://ec.europa.eu/isa/index_en.htm</a:t>
            </a:r>
            <a:r>
              <a:rPr lang="en-GB" sz="1600" b="1" kern="0" dirty="0">
                <a:solidFill>
                  <a:srgbClr val="30529D"/>
                </a:solidFill>
                <a:latin typeface="Corbel" panose="020B0503020204020204" pitchFamily="34" charset="0"/>
              </a:rPr>
              <a:t> </a:t>
            </a:r>
          </a:p>
          <a:p>
            <a:pPr marL="3175" algn="ctr" eaLnBrk="1" hangingPunct="1">
              <a:defRPr/>
            </a:pPr>
            <a:r>
              <a:rPr lang="en-GB" sz="1600" b="1" kern="0" dirty="0">
                <a:solidFill>
                  <a:srgbClr val="30529D"/>
                </a:solidFill>
                <a:latin typeface="Corbel" panose="020B0503020204020204" pitchFamily="34" charset="0"/>
              </a:rPr>
              <a:t>and @ </a:t>
            </a:r>
            <a:r>
              <a:rPr lang="en-GB" sz="1600" b="1" kern="0" dirty="0">
                <a:solidFill>
                  <a:srgbClr val="30529D"/>
                </a:solidFill>
                <a:latin typeface="Corbel" panose="020B0503020204020204" pitchFamily="34" charset="0"/>
                <a:hlinkClick r:id="rId4"/>
              </a:rPr>
              <a:t>http://joinup.ec.europa.eu</a:t>
            </a:r>
            <a:r>
              <a:rPr lang="en-GB" sz="1600" b="1" kern="0" dirty="0">
                <a:solidFill>
                  <a:srgbClr val="30529D"/>
                </a:solidFill>
                <a:latin typeface="Corbel" panose="020B0503020204020204" pitchFamily="34" charset="0"/>
              </a:rPr>
              <a:t>   </a:t>
            </a:r>
          </a:p>
        </p:txBody>
      </p:sp>
      <p:pic>
        <p:nvPicPr>
          <p:cNvPr id="114692" name="Picture 6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5519738"/>
            <a:ext cx="5238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7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5480050"/>
            <a:ext cx="5889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1" descr="joinup website">
            <a:hlinkClick r:id="rId4" tooltip="&quot;joinup.eu website&quot;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5645150"/>
            <a:ext cx="8953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5" name="Rectangle 32">
            <a:hlinkClick r:id="rId10"/>
          </p:cNvPr>
          <p:cNvSpPr>
            <a:spLocks noChangeArrowheads="1"/>
          </p:cNvSpPr>
          <p:nvPr/>
        </p:nvSpPr>
        <p:spPr bwMode="auto">
          <a:xfrm>
            <a:off x="3230563" y="6059488"/>
            <a:ext cx="9175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700">
                <a:solidFill>
                  <a:srgbClr val="000000"/>
                </a:solidFill>
                <a:latin typeface="Corbel" pitchFamily="34" charset="0"/>
                <a:cs typeface="Segoe UI" pitchFamily="34" charset="0"/>
              </a:rPr>
              <a:t>http://goo.gl/eK1EY</a:t>
            </a:r>
          </a:p>
        </p:txBody>
      </p:sp>
      <p:sp>
        <p:nvSpPr>
          <p:cNvPr id="114696" name="Rectangle 33">
            <a:hlinkClick r:id="rId11"/>
          </p:cNvPr>
          <p:cNvSpPr>
            <a:spLocks noChangeArrowheads="1"/>
          </p:cNvSpPr>
          <p:nvPr/>
        </p:nvSpPr>
        <p:spPr bwMode="auto">
          <a:xfrm>
            <a:off x="4221163" y="6059488"/>
            <a:ext cx="7032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700">
                <a:solidFill>
                  <a:srgbClr val="000000"/>
                </a:solidFill>
                <a:latin typeface="Corbel" pitchFamily="34" charset="0"/>
                <a:cs typeface="Segoe UI" pitchFamily="34" charset="0"/>
              </a:rPr>
              <a:t>@SEMICeu</a:t>
            </a:r>
          </a:p>
        </p:txBody>
      </p:sp>
      <p:sp>
        <p:nvSpPr>
          <p:cNvPr id="114697" name="Rectangle 34">
            <a:hlinkClick r:id="rId4"/>
          </p:cNvPr>
          <p:cNvSpPr>
            <a:spLocks noChangeArrowheads="1"/>
          </p:cNvSpPr>
          <p:nvPr/>
        </p:nvSpPr>
        <p:spPr bwMode="auto">
          <a:xfrm>
            <a:off x="4897438" y="6059488"/>
            <a:ext cx="12080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700">
                <a:solidFill>
                  <a:srgbClr val="000000"/>
                </a:solidFill>
                <a:latin typeface="Corbel" pitchFamily="34" charset="0"/>
                <a:cs typeface="Segoe UI" pitchFamily="34" charset="0"/>
              </a:rPr>
              <a:t>http://joinup.ec.europa.eu</a:t>
            </a:r>
          </a:p>
        </p:txBody>
      </p:sp>
      <p:pic>
        <p:nvPicPr>
          <p:cNvPr id="114698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1160463"/>
            <a:ext cx="4411662" cy="330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 &amp; A</a:t>
            </a:r>
            <a:endParaRPr lang="en-GB" dirty="0"/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 bwMode="auto">
          <a:xfrm>
            <a:off x="8006291" y="6396863"/>
            <a:ext cx="1044579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fld id="{66F075BF-4284-43E2-9865-6E7A3A9639E2}" type="slidenum">
              <a:rPr lang="fr-FR" altLang="en-US" sz="1400" smtClean="0">
                <a:solidFill>
                  <a:srgbClr val="7F7F7F"/>
                </a:solidFill>
                <a:latin typeface="Calibri" pitchFamily="34" charset="0"/>
              </a:rPr>
              <a:pPr algn="ctr"/>
              <a:t>17</a:t>
            </a:fld>
            <a:endParaRPr lang="fr-FR" altLang="en-US" sz="14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66"/>
          <p:cNvSpPr>
            <a:spLocks noChangeArrowheads="1"/>
          </p:cNvSpPr>
          <p:nvPr/>
        </p:nvSpPr>
        <p:spPr bwMode="auto">
          <a:xfrm>
            <a:off x="1680302" y="5343701"/>
            <a:ext cx="20104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  <a:latin typeface="Georgia" pitchFamily="18" charset="0"/>
              </a:rPr>
              <a:t>Better decision making</a:t>
            </a:r>
            <a:endParaRPr lang="en-GB" altLang="en-US" sz="140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07525" name="Rectangle 67"/>
          <p:cNvSpPr>
            <a:spLocks noChangeArrowheads="1"/>
          </p:cNvSpPr>
          <p:nvPr/>
        </p:nvSpPr>
        <p:spPr bwMode="auto">
          <a:xfrm>
            <a:off x="1680302" y="4518201"/>
            <a:ext cx="32640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  <a:latin typeface="Georgia" pitchFamily="18" charset="0"/>
              </a:rPr>
              <a:t>Impact on growth and competitiveness</a:t>
            </a:r>
            <a:endParaRPr lang="en-GB" altLang="en-US" sz="140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07526" name="Rectangle 68"/>
          <p:cNvSpPr>
            <a:spLocks noChangeArrowheads="1"/>
          </p:cNvSpPr>
          <p:nvPr/>
        </p:nvSpPr>
        <p:spPr bwMode="auto">
          <a:xfrm>
            <a:off x="1680302" y="4796013"/>
            <a:ext cx="44310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  <a:latin typeface="Georgia" pitchFamily="18" charset="0"/>
              </a:rPr>
              <a:t>Protection of fundamental rights for users and society</a:t>
            </a:r>
            <a:endParaRPr lang="en-GB" altLang="en-US" sz="140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07527" name="Rectangle 69"/>
          <p:cNvSpPr>
            <a:spLocks noChangeArrowheads="1"/>
          </p:cNvSpPr>
          <p:nvPr/>
        </p:nvSpPr>
        <p:spPr bwMode="auto">
          <a:xfrm>
            <a:off x="1680302" y="5073826"/>
            <a:ext cx="21034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sz="1400" dirty="0">
                <a:solidFill>
                  <a:srgbClr val="000000"/>
                </a:solidFill>
                <a:latin typeface="Georgia" pitchFamily="18" charset="0"/>
              </a:rPr>
              <a:t>Reduced CO</a:t>
            </a:r>
            <a:r>
              <a:rPr lang="en-GB" altLang="en-US" sz="1400" baseline="-25000" dirty="0">
                <a:solidFill>
                  <a:srgbClr val="000000"/>
                </a:solidFill>
                <a:latin typeface="Georgia" pitchFamily="18" charset="0"/>
              </a:rPr>
              <a:t>2</a:t>
            </a:r>
            <a:r>
              <a:rPr lang="en-GB" altLang="en-US" sz="1400" dirty="0">
                <a:solidFill>
                  <a:srgbClr val="000000"/>
                </a:solidFill>
                <a:latin typeface="Georgia" pitchFamily="18" charset="0"/>
              </a:rPr>
              <a:t> emissions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9289" y="4518201"/>
            <a:ext cx="1017834" cy="1101705"/>
            <a:chOff x="794392" y="5184906"/>
            <a:chExt cx="769352" cy="1033312"/>
          </a:xfrm>
        </p:grpSpPr>
        <p:sp>
          <p:nvSpPr>
            <p:cNvPr id="51" name="Oval 50"/>
            <p:cNvSpPr/>
            <p:nvPr/>
          </p:nvSpPr>
          <p:spPr>
            <a:xfrm>
              <a:off x="954088" y="5356225"/>
              <a:ext cx="457200" cy="609600"/>
            </a:xfrm>
            <a:prstGeom prst="ellipse">
              <a:avLst/>
            </a:prstGeom>
            <a:noFill/>
            <a:ln w="76200">
              <a:solidFill>
                <a:srgbClr val="A32020">
                  <a:lumMod val="60000"/>
                  <a:lumOff val="40000"/>
                </a:srgbClr>
              </a:solidFill>
            </a:ln>
          </p:spPr>
          <p:txBody>
            <a:bodyPr anchor="ctr"/>
            <a:lstStyle/>
            <a:p>
              <a:pPr algn="ctr" defTabSz="1018824">
                <a:defRPr/>
              </a:pPr>
              <a:endParaRPr lang="en-GB" sz="1400" kern="0" dirty="0">
                <a:solidFill>
                  <a:srgbClr val="000000"/>
                </a:solidFill>
                <a:latin typeface="Georgia"/>
              </a:endParaRPr>
            </a:p>
          </p:txBody>
        </p:sp>
        <p:grpSp>
          <p:nvGrpSpPr>
            <p:cNvPr id="107523" name="Group 51"/>
            <p:cNvGrpSpPr>
              <a:grpSpLocks/>
            </p:cNvGrpSpPr>
            <p:nvPr/>
          </p:nvGrpSpPr>
          <p:grpSpPr bwMode="auto">
            <a:xfrm>
              <a:off x="1008063" y="5440363"/>
              <a:ext cx="354012" cy="463550"/>
              <a:chOff x="3011456" y="5976713"/>
              <a:chExt cx="485392" cy="475243"/>
            </a:xfrm>
          </p:grpSpPr>
          <p:sp>
            <p:nvSpPr>
              <p:cNvPr id="53" name="Freeform 4816"/>
              <p:cNvSpPr>
                <a:spLocks noEditPoints="1"/>
              </p:cNvSpPr>
              <p:nvPr/>
            </p:nvSpPr>
            <p:spPr bwMode="auto">
              <a:xfrm>
                <a:off x="3011456" y="6032050"/>
                <a:ext cx="485392" cy="419906"/>
              </a:xfrm>
              <a:custGeom>
                <a:avLst/>
                <a:gdLst>
                  <a:gd name="T0" fmla="*/ 294 w 396"/>
                  <a:gd name="T1" fmla="*/ 80 h 342"/>
                  <a:gd name="T2" fmla="*/ 206 w 396"/>
                  <a:gd name="T3" fmla="*/ 196 h 342"/>
                  <a:gd name="T4" fmla="*/ 190 w 396"/>
                  <a:gd name="T5" fmla="*/ 196 h 342"/>
                  <a:gd name="T6" fmla="*/ 102 w 396"/>
                  <a:gd name="T7" fmla="*/ 80 h 342"/>
                  <a:gd name="T8" fmla="*/ 98 w 396"/>
                  <a:gd name="T9" fmla="*/ 44 h 342"/>
                  <a:gd name="T10" fmla="*/ 130 w 396"/>
                  <a:gd name="T11" fmla="*/ 4 h 342"/>
                  <a:gd name="T12" fmla="*/ 178 w 396"/>
                  <a:gd name="T13" fmla="*/ 6 h 342"/>
                  <a:gd name="T14" fmla="*/ 218 w 396"/>
                  <a:gd name="T15" fmla="*/ 6 h 342"/>
                  <a:gd name="T16" fmla="*/ 266 w 396"/>
                  <a:gd name="T17" fmla="*/ 4 h 342"/>
                  <a:gd name="T18" fmla="*/ 298 w 396"/>
                  <a:gd name="T19" fmla="*/ 44 h 342"/>
                  <a:gd name="T20" fmla="*/ 348 w 396"/>
                  <a:gd name="T21" fmla="*/ 106 h 342"/>
                  <a:gd name="T22" fmla="*/ 368 w 396"/>
                  <a:gd name="T23" fmla="*/ 82 h 342"/>
                  <a:gd name="T24" fmla="*/ 344 w 396"/>
                  <a:gd name="T25" fmla="*/ 76 h 342"/>
                  <a:gd name="T26" fmla="*/ 330 w 396"/>
                  <a:gd name="T27" fmla="*/ 152 h 342"/>
                  <a:gd name="T28" fmla="*/ 376 w 396"/>
                  <a:gd name="T29" fmla="*/ 96 h 342"/>
                  <a:gd name="T30" fmla="*/ 356 w 396"/>
                  <a:gd name="T31" fmla="*/ 160 h 342"/>
                  <a:gd name="T32" fmla="*/ 362 w 396"/>
                  <a:gd name="T33" fmla="*/ 172 h 342"/>
                  <a:gd name="T34" fmla="*/ 362 w 396"/>
                  <a:gd name="T35" fmla="*/ 196 h 342"/>
                  <a:gd name="T36" fmla="*/ 310 w 396"/>
                  <a:gd name="T37" fmla="*/ 234 h 342"/>
                  <a:gd name="T38" fmla="*/ 352 w 396"/>
                  <a:gd name="T39" fmla="*/ 176 h 342"/>
                  <a:gd name="T40" fmla="*/ 326 w 396"/>
                  <a:gd name="T41" fmla="*/ 166 h 342"/>
                  <a:gd name="T42" fmla="*/ 248 w 396"/>
                  <a:gd name="T43" fmla="*/ 208 h 342"/>
                  <a:gd name="T44" fmla="*/ 210 w 396"/>
                  <a:gd name="T45" fmla="*/ 242 h 342"/>
                  <a:gd name="T46" fmla="*/ 214 w 396"/>
                  <a:gd name="T47" fmla="*/ 294 h 342"/>
                  <a:gd name="T48" fmla="*/ 272 w 396"/>
                  <a:gd name="T49" fmla="*/ 332 h 342"/>
                  <a:gd name="T50" fmla="*/ 304 w 396"/>
                  <a:gd name="T51" fmla="*/ 300 h 342"/>
                  <a:gd name="T52" fmla="*/ 396 w 396"/>
                  <a:gd name="T53" fmla="*/ 118 h 342"/>
                  <a:gd name="T54" fmla="*/ 376 w 396"/>
                  <a:gd name="T55" fmla="*/ 96 h 342"/>
                  <a:gd name="T56" fmla="*/ 316 w 396"/>
                  <a:gd name="T57" fmla="*/ 102 h 342"/>
                  <a:gd name="T58" fmla="*/ 310 w 396"/>
                  <a:gd name="T59" fmla="*/ 160 h 342"/>
                  <a:gd name="T60" fmla="*/ 50 w 396"/>
                  <a:gd name="T61" fmla="*/ 154 h 342"/>
                  <a:gd name="T62" fmla="*/ 66 w 396"/>
                  <a:gd name="T63" fmla="*/ 94 h 342"/>
                  <a:gd name="T64" fmla="*/ 44 w 396"/>
                  <a:gd name="T65" fmla="*/ 74 h 342"/>
                  <a:gd name="T66" fmla="*/ 26 w 396"/>
                  <a:gd name="T67" fmla="*/ 88 h 342"/>
                  <a:gd name="T68" fmla="*/ 50 w 396"/>
                  <a:gd name="T69" fmla="*/ 154 h 342"/>
                  <a:gd name="T70" fmla="*/ 6 w 396"/>
                  <a:gd name="T71" fmla="*/ 214 h 342"/>
                  <a:gd name="T72" fmla="*/ 98 w 396"/>
                  <a:gd name="T73" fmla="*/ 306 h 342"/>
                  <a:gd name="T74" fmla="*/ 174 w 396"/>
                  <a:gd name="T75" fmla="*/ 304 h 342"/>
                  <a:gd name="T76" fmla="*/ 190 w 396"/>
                  <a:gd name="T77" fmla="*/ 264 h 342"/>
                  <a:gd name="T78" fmla="*/ 174 w 396"/>
                  <a:gd name="T79" fmla="*/ 224 h 342"/>
                  <a:gd name="T80" fmla="*/ 78 w 396"/>
                  <a:gd name="T81" fmla="*/ 170 h 342"/>
                  <a:gd name="T82" fmla="*/ 48 w 396"/>
                  <a:gd name="T83" fmla="*/ 170 h 342"/>
                  <a:gd name="T84" fmla="*/ 48 w 396"/>
                  <a:gd name="T85" fmla="*/ 198 h 342"/>
                  <a:gd name="T86" fmla="*/ 40 w 396"/>
                  <a:gd name="T87" fmla="*/ 206 h 342"/>
                  <a:gd name="T88" fmla="*/ 32 w 396"/>
                  <a:gd name="T89" fmla="*/ 184 h 342"/>
                  <a:gd name="T90" fmla="*/ 40 w 396"/>
                  <a:gd name="T91" fmla="*/ 160 h 342"/>
                  <a:gd name="T92" fmla="*/ 34 w 396"/>
                  <a:gd name="T93" fmla="*/ 102 h 342"/>
                  <a:gd name="T94" fmla="*/ 6 w 396"/>
                  <a:gd name="T95" fmla="*/ 102 h 342"/>
                  <a:gd name="T96" fmla="*/ 88 w 396"/>
                  <a:gd name="T97" fmla="*/ 162 h 342"/>
                  <a:gd name="T98" fmla="*/ 80 w 396"/>
                  <a:gd name="T99" fmla="*/ 102 h 342"/>
                  <a:gd name="T100" fmla="*/ 86 w 396"/>
                  <a:gd name="T101" fmla="*/ 16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96" h="342">
                    <a:moveTo>
                      <a:pt x="300" y="56"/>
                    </a:moveTo>
                    <a:lnTo>
                      <a:pt x="300" y="56"/>
                    </a:lnTo>
                    <a:lnTo>
                      <a:pt x="298" y="64"/>
                    </a:lnTo>
                    <a:lnTo>
                      <a:pt x="296" y="72"/>
                    </a:lnTo>
                    <a:lnTo>
                      <a:pt x="294" y="80"/>
                    </a:lnTo>
                    <a:lnTo>
                      <a:pt x="288" y="88"/>
                    </a:lnTo>
                    <a:lnTo>
                      <a:pt x="288" y="88"/>
                    </a:lnTo>
                    <a:lnTo>
                      <a:pt x="288" y="90"/>
                    </a:lnTo>
                    <a:lnTo>
                      <a:pt x="206" y="196"/>
                    </a:lnTo>
                    <a:lnTo>
                      <a:pt x="206" y="196"/>
                    </a:lnTo>
                    <a:lnTo>
                      <a:pt x="202" y="198"/>
                    </a:lnTo>
                    <a:lnTo>
                      <a:pt x="198" y="200"/>
                    </a:lnTo>
                    <a:lnTo>
                      <a:pt x="198" y="200"/>
                    </a:lnTo>
                    <a:lnTo>
                      <a:pt x="194" y="198"/>
                    </a:lnTo>
                    <a:lnTo>
                      <a:pt x="190" y="196"/>
                    </a:lnTo>
                    <a:lnTo>
                      <a:pt x="108" y="90"/>
                    </a:lnTo>
                    <a:lnTo>
                      <a:pt x="108" y="90"/>
                    </a:lnTo>
                    <a:lnTo>
                      <a:pt x="108" y="88"/>
                    </a:lnTo>
                    <a:lnTo>
                      <a:pt x="108" y="88"/>
                    </a:lnTo>
                    <a:lnTo>
                      <a:pt x="102" y="80"/>
                    </a:lnTo>
                    <a:lnTo>
                      <a:pt x="100" y="72"/>
                    </a:lnTo>
                    <a:lnTo>
                      <a:pt x="98" y="64"/>
                    </a:lnTo>
                    <a:lnTo>
                      <a:pt x="96" y="56"/>
                    </a:lnTo>
                    <a:lnTo>
                      <a:pt x="96" y="56"/>
                    </a:lnTo>
                    <a:lnTo>
                      <a:pt x="98" y="44"/>
                    </a:lnTo>
                    <a:lnTo>
                      <a:pt x="102" y="34"/>
                    </a:lnTo>
                    <a:lnTo>
                      <a:pt x="106" y="24"/>
                    </a:lnTo>
                    <a:lnTo>
                      <a:pt x="114" y="16"/>
                    </a:lnTo>
                    <a:lnTo>
                      <a:pt x="122" y="10"/>
                    </a:lnTo>
                    <a:lnTo>
                      <a:pt x="130" y="4"/>
                    </a:lnTo>
                    <a:lnTo>
                      <a:pt x="142" y="2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66" y="2"/>
                    </a:lnTo>
                    <a:lnTo>
                      <a:pt x="178" y="6"/>
                    </a:lnTo>
                    <a:lnTo>
                      <a:pt x="190" y="14"/>
                    </a:lnTo>
                    <a:lnTo>
                      <a:pt x="198" y="24"/>
                    </a:lnTo>
                    <a:lnTo>
                      <a:pt x="198" y="24"/>
                    </a:lnTo>
                    <a:lnTo>
                      <a:pt x="206" y="14"/>
                    </a:lnTo>
                    <a:lnTo>
                      <a:pt x="218" y="6"/>
                    </a:lnTo>
                    <a:lnTo>
                      <a:pt x="230" y="2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54" y="2"/>
                    </a:lnTo>
                    <a:lnTo>
                      <a:pt x="266" y="4"/>
                    </a:lnTo>
                    <a:lnTo>
                      <a:pt x="274" y="10"/>
                    </a:lnTo>
                    <a:lnTo>
                      <a:pt x="282" y="16"/>
                    </a:lnTo>
                    <a:lnTo>
                      <a:pt x="290" y="24"/>
                    </a:lnTo>
                    <a:lnTo>
                      <a:pt x="294" y="34"/>
                    </a:lnTo>
                    <a:lnTo>
                      <a:pt x="298" y="44"/>
                    </a:lnTo>
                    <a:lnTo>
                      <a:pt x="300" y="56"/>
                    </a:lnTo>
                    <a:lnTo>
                      <a:pt x="300" y="56"/>
                    </a:lnTo>
                    <a:close/>
                    <a:moveTo>
                      <a:pt x="346" y="118"/>
                    </a:moveTo>
                    <a:lnTo>
                      <a:pt x="346" y="118"/>
                    </a:lnTo>
                    <a:lnTo>
                      <a:pt x="348" y="106"/>
                    </a:lnTo>
                    <a:lnTo>
                      <a:pt x="352" y="98"/>
                    </a:lnTo>
                    <a:lnTo>
                      <a:pt x="360" y="90"/>
                    </a:lnTo>
                    <a:lnTo>
                      <a:pt x="370" y="88"/>
                    </a:lnTo>
                    <a:lnTo>
                      <a:pt x="370" y="88"/>
                    </a:lnTo>
                    <a:lnTo>
                      <a:pt x="368" y="82"/>
                    </a:lnTo>
                    <a:lnTo>
                      <a:pt x="364" y="78"/>
                    </a:lnTo>
                    <a:lnTo>
                      <a:pt x="358" y="74"/>
                    </a:lnTo>
                    <a:lnTo>
                      <a:pt x="352" y="74"/>
                    </a:lnTo>
                    <a:lnTo>
                      <a:pt x="352" y="74"/>
                    </a:lnTo>
                    <a:lnTo>
                      <a:pt x="344" y="76"/>
                    </a:lnTo>
                    <a:lnTo>
                      <a:pt x="336" y="80"/>
                    </a:lnTo>
                    <a:lnTo>
                      <a:pt x="332" y="86"/>
                    </a:lnTo>
                    <a:lnTo>
                      <a:pt x="330" y="94"/>
                    </a:lnTo>
                    <a:lnTo>
                      <a:pt x="330" y="152"/>
                    </a:lnTo>
                    <a:lnTo>
                      <a:pt x="330" y="152"/>
                    </a:lnTo>
                    <a:lnTo>
                      <a:pt x="338" y="152"/>
                    </a:lnTo>
                    <a:lnTo>
                      <a:pt x="346" y="154"/>
                    </a:lnTo>
                    <a:lnTo>
                      <a:pt x="346" y="118"/>
                    </a:lnTo>
                    <a:close/>
                    <a:moveTo>
                      <a:pt x="376" y="96"/>
                    </a:moveTo>
                    <a:lnTo>
                      <a:pt x="376" y="96"/>
                    </a:lnTo>
                    <a:lnTo>
                      <a:pt x="368" y="98"/>
                    </a:lnTo>
                    <a:lnTo>
                      <a:pt x="362" y="102"/>
                    </a:lnTo>
                    <a:lnTo>
                      <a:pt x="356" y="110"/>
                    </a:lnTo>
                    <a:lnTo>
                      <a:pt x="356" y="118"/>
                    </a:lnTo>
                    <a:lnTo>
                      <a:pt x="356" y="160"/>
                    </a:lnTo>
                    <a:lnTo>
                      <a:pt x="356" y="160"/>
                    </a:lnTo>
                    <a:lnTo>
                      <a:pt x="356" y="160"/>
                    </a:lnTo>
                    <a:lnTo>
                      <a:pt x="356" y="160"/>
                    </a:lnTo>
                    <a:lnTo>
                      <a:pt x="360" y="166"/>
                    </a:lnTo>
                    <a:lnTo>
                      <a:pt x="362" y="172"/>
                    </a:lnTo>
                    <a:lnTo>
                      <a:pt x="364" y="178"/>
                    </a:lnTo>
                    <a:lnTo>
                      <a:pt x="364" y="184"/>
                    </a:lnTo>
                    <a:lnTo>
                      <a:pt x="364" y="184"/>
                    </a:lnTo>
                    <a:lnTo>
                      <a:pt x="364" y="190"/>
                    </a:lnTo>
                    <a:lnTo>
                      <a:pt x="362" y="196"/>
                    </a:lnTo>
                    <a:lnTo>
                      <a:pt x="360" y="202"/>
                    </a:lnTo>
                    <a:lnTo>
                      <a:pt x="356" y="206"/>
                    </a:lnTo>
                    <a:lnTo>
                      <a:pt x="316" y="246"/>
                    </a:lnTo>
                    <a:lnTo>
                      <a:pt x="316" y="246"/>
                    </a:lnTo>
                    <a:lnTo>
                      <a:pt x="310" y="234"/>
                    </a:lnTo>
                    <a:lnTo>
                      <a:pt x="348" y="198"/>
                    </a:lnTo>
                    <a:lnTo>
                      <a:pt x="348" y="198"/>
                    </a:lnTo>
                    <a:lnTo>
                      <a:pt x="352" y="192"/>
                    </a:lnTo>
                    <a:lnTo>
                      <a:pt x="352" y="184"/>
                    </a:lnTo>
                    <a:lnTo>
                      <a:pt x="352" y="176"/>
                    </a:lnTo>
                    <a:lnTo>
                      <a:pt x="348" y="170"/>
                    </a:lnTo>
                    <a:lnTo>
                      <a:pt x="348" y="170"/>
                    </a:lnTo>
                    <a:lnTo>
                      <a:pt x="340" y="166"/>
                    </a:lnTo>
                    <a:lnTo>
                      <a:pt x="332" y="164"/>
                    </a:lnTo>
                    <a:lnTo>
                      <a:pt x="326" y="166"/>
                    </a:lnTo>
                    <a:lnTo>
                      <a:pt x="318" y="170"/>
                    </a:lnTo>
                    <a:lnTo>
                      <a:pt x="278" y="210"/>
                    </a:lnTo>
                    <a:lnTo>
                      <a:pt x="278" y="210"/>
                    </a:lnTo>
                    <a:lnTo>
                      <a:pt x="264" y="208"/>
                    </a:lnTo>
                    <a:lnTo>
                      <a:pt x="248" y="208"/>
                    </a:lnTo>
                    <a:lnTo>
                      <a:pt x="234" y="214"/>
                    </a:lnTo>
                    <a:lnTo>
                      <a:pt x="222" y="224"/>
                    </a:lnTo>
                    <a:lnTo>
                      <a:pt x="222" y="224"/>
                    </a:lnTo>
                    <a:lnTo>
                      <a:pt x="214" y="232"/>
                    </a:lnTo>
                    <a:lnTo>
                      <a:pt x="210" y="242"/>
                    </a:lnTo>
                    <a:lnTo>
                      <a:pt x="206" y="252"/>
                    </a:lnTo>
                    <a:lnTo>
                      <a:pt x="206" y="264"/>
                    </a:lnTo>
                    <a:lnTo>
                      <a:pt x="206" y="274"/>
                    </a:lnTo>
                    <a:lnTo>
                      <a:pt x="210" y="284"/>
                    </a:lnTo>
                    <a:lnTo>
                      <a:pt x="214" y="294"/>
                    </a:lnTo>
                    <a:lnTo>
                      <a:pt x="222" y="304"/>
                    </a:lnTo>
                    <a:lnTo>
                      <a:pt x="222" y="304"/>
                    </a:lnTo>
                    <a:lnTo>
                      <a:pt x="262" y="342"/>
                    </a:lnTo>
                    <a:lnTo>
                      <a:pt x="272" y="332"/>
                    </a:lnTo>
                    <a:lnTo>
                      <a:pt x="272" y="332"/>
                    </a:lnTo>
                    <a:lnTo>
                      <a:pt x="298" y="306"/>
                    </a:lnTo>
                    <a:lnTo>
                      <a:pt x="298" y="306"/>
                    </a:lnTo>
                    <a:lnTo>
                      <a:pt x="302" y="304"/>
                    </a:lnTo>
                    <a:lnTo>
                      <a:pt x="302" y="304"/>
                    </a:lnTo>
                    <a:lnTo>
                      <a:pt x="304" y="300"/>
                    </a:lnTo>
                    <a:lnTo>
                      <a:pt x="390" y="214"/>
                    </a:lnTo>
                    <a:lnTo>
                      <a:pt x="390" y="214"/>
                    </a:lnTo>
                    <a:lnTo>
                      <a:pt x="394" y="208"/>
                    </a:lnTo>
                    <a:lnTo>
                      <a:pt x="396" y="200"/>
                    </a:lnTo>
                    <a:lnTo>
                      <a:pt x="396" y="118"/>
                    </a:lnTo>
                    <a:lnTo>
                      <a:pt x="396" y="118"/>
                    </a:lnTo>
                    <a:lnTo>
                      <a:pt x="394" y="110"/>
                    </a:lnTo>
                    <a:lnTo>
                      <a:pt x="390" y="102"/>
                    </a:lnTo>
                    <a:lnTo>
                      <a:pt x="384" y="98"/>
                    </a:lnTo>
                    <a:lnTo>
                      <a:pt x="376" y="96"/>
                    </a:lnTo>
                    <a:lnTo>
                      <a:pt x="376" y="96"/>
                    </a:lnTo>
                    <a:close/>
                    <a:moveTo>
                      <a:pt x="320" y="154"/>
                    </a:moveTo>
                    <a:lnTo>
                      <a:pt x="320" y="98"/>
                    </a:lnTo>
                    <a:lnTo>
                      <a:pt x="320" y="98"/>
                    </a:lnTo>
                    <a:lnTo>
                      <a:pt x="316" y="102"/>
                    </a:lnTo>
                    <a:lnTo>
                      <a:pt x="312" y="106"/>
                    </a:lnTo>
                    <a:lnTo>
                      <a:pt x="310" y="112"/>
                    </a:lnTo>
                    <a:lnTo>
                      <a:pt x="308" y="118"/>
                    </a:lnTo>
                    <a:lnTo>
                      <a:pt x="308" y="162"/>
                    </a:lnTo>
                    <a:lnTo>
                      <a:pt x="310" y="160"/>
                    </a:lnTo>
                    <a:lnTo>
                      <a:pt x="310" y="160"/>
                    </a:lnTo>
                    <a:lnTo>
                      <a:pt x="316" y="156"/>
                    </a:lnTo>
                    <a:lnTo>
                      <a:pt x="320" y="154"/>
                    </a:lnTo>
                    <a:lnTo>
                      <a:pt x="320" y="154"/>
                    </a:lnTo>
                    <a:close/>
                    <a:moveTo>
                      <a:pt x="50" y="154"/>
                    </a:moveTo>
                    <a:lnTo>
                      <a:pt x="50" y="154"/>
                    </a:lnTo>
                    <a:lnTo>
                      <a:pt x="58" y="152"/>
                    </a:lnTo>
                    <a:lnTo>
                      <a:pt x="66" y="152"/>
                    </a:lnTo>
                    <a:lnTo>
                      <a:pt x="66" y="94"/>
                    </a:lnTo>
                    <a:lnTo>
                      <a:pt x="66" y="94"/>
                    </a:lnTo>
                    <a:lnTo>
                      <a:pt x="64" y="86"/>
                    </a:lnTo>
                    <a:lnTo>
                      <a:pt x="60" y="80"/>
                    </a:lnTo>
                    <a:lnTo>
                      <a:pt x="52" y="76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38" y="74"/>
                    </a:lnTo>
                    <a:lnTo>
                      <a:pt x="32" y="78"/>
                    </a:lnTo>
                    <a:lnTo>
                      <a:pt x="28" y="82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36" y="90"/>
                    </a:lnTo>
                    <a:lnTo>
                      <a:pt x="44" y="98"/>
                    </a:lnTo>
                    <a:lnTo>
                      <a:pt x="48" y="106"/>
                    </a:lnTo>
                    <a:lnTo>
                      <a:pt x="50" y="118"/>
                    </a:lnTo>
                    <a:lnTo>
                      <a:pt x="50" y="154"/>
                    </a:lnTo>
                    <a:close/>
                    <a:moveTo>
                      <a:pt x="0" y="118"/>
                    </a:moveTo>
                    <a:lnTo>
                      <a:pt x="0" y="200"/>
                    </a:lnTo>
                    <a:lnTo>
                      <a:pt x="0" y="200"/>
                    </a:lnTo>
                    <a:lnTo>
                      <a:pt x="2" y="208"/>
                    </a:lnTo>
                    <a:lnTo>
                      <a:pt x="6" y="214"/>
                    </a:lnTo>
                    <a:lnTo>
                      <a:pt x="92" y="300"/>
                    </a:lnTo>
                    <a:lnTo>
                      <a:pt x="92" y="300"/>
                    </a:lnTo>
                    <a:lnTo>
                      <a:pt x="94" y="304"/>
                    </a:lnTo>
                    <a:lnTo>
                      <a:pt x="94" y="304"/>
                    </a:lnTo>
                    <a:lnTo>
                      <a:pt x="98" y="306"/>
                    </a:lnTo>
                    <a:lnTo>
                      <a:pt x="124" y="332"/>
                    </a:lnTo>
                    <a:lnTo>
                      <a:pt x="124" y="332"/>
                    </a:lnTo>
                    <a:lnTo>
                      <a:pt x="134" y="342"/>
                    </a:lnTo>
                    <a:lnTo>
                      <a:pt x="174" y="304"/>
                    </a:lnTo>
                    <a:lnTo>
                      <a:pt x="174" y="304"/>
                    </a:lnTo>
                    <a:lnTo>
                      <a:pt x="174" y="304"/>
                    </a:lnTo>
                    <a:lnTo>
                      <a:pt x="182" y="294"/>
                    </a:lnTo>
                    <a:lnTo>
                      <a:pt x="186" y="284"/>
                    </a:lnTo>
                    <a:lnTo>
                      <a:pt x="190" y="274"/>
                    </a:lnTo>
                    <a:lnTo>
                      <a:pt x="190" y="264"/>
                    </a:lnTo>
                    <a:lnTo>
                      <a:pt x="190" y="252"/>
                    </a:lnTo>
                    <a:lnTo>
                      <a:pt x="186" y="242"/>
                    </a:lnTo>
                    <a:lnTo>
                      <a:pt x="182" y="232"/>
                    </a:lnTo>
                    <a:lnTo>
                      <a:pt x="174" y="224"/>
                    </a:lnTo>
                    <a:lnTo>
                      <a:pt x="174" y="224"/>
                    </a:lnTo>
                    <a:lnTo>
                      <a:pt x="162" y="214"/>
                    </a:lnTo>
                    <a:lnTo>
                      <a:pt x="148" y="208"/>
                    </a:lnTo>
                    <a:lnTo>
                      <a:pt x="132" y="208"/>
                    </a:lnTo>
                    <a:lnTo>
                      <a:pt x="118" y="210"/>
                    </a:lnTo>
                    <a:lnTo>
                      <a:pt x="78" y="170"/>
                    </a:lnTo>
                    <a:lnTo>
                      <a:pt x="78" y="170"/>
                    </a:lnTo>
                    <a:lnTo>
                      <a:pt x="70" y="166"/>
                    </a:lnTo>
                    <a:lnTo>
                      <a:pt x="64" y="164"/>
                    </a:lnTo>
                    <a:lnTo>
                      <a:pt x="56" y="166"/>
                    </a:lnTo>
                    <a:lnTo>
                      <a:pt x="48" y="170"/>
                    </a:lnTo>
                    <a:lnTo>
                      <a:pt x="48" y="170"/>
                    </a:lnTo>
                    <a:lnTo>
                      <a:pt x="44" y="176"/>
                    </a:lnTo>
                    <a:lnTo>
                      <a:pt x="44" y="184"/>
                    </a:lnTo>
                    <a:lnTo>
                      <a:pt x="44" y="192"/>
                    </a:lnTo>
                    <a:lnTo>
                      <a:pt x="48" y="198"/>
                    </a:lnTo>
                    <a:lnTo>
                      <a:pt x="86" y="234"/>
                    </a:lnTo>
                    <a:lnTo>
                      <a:pt x="86" y="234"/>
                    </a:lnTo>
                    <a:lnTo>
                      <a:pt x="80" y="246"/>
                    </a:lnTo>
                    <a:lnTo>
                      <a:pt x="40" y="206"/>
                    </a:lnTo>
                    <a:lnTo>
                      <a:pt x="40" y="206"/>
                    </a:lnTo>
                    <a:lnTo>
                      <a:pt x="36" y="202"/>
                    </a:lnTo>
                    <a:lnTo>
                      <a:pt x="34" y="196"/>
                    </a:lnTo>
                    <a:lnTo>
                      <a:pt x="32" y="190"/>
                    </a:lnTo>
                    <a:lnTo>
                      <a:pt x="32" y="184"/>
                    </a:lnTo>
                    <a:lnTo>
                      <a:pt x="32" y="184"/>
                    </a:lnTo>
                    <a:lnTo>
                      <a:pt x="32" y="178"/>
                    </a:lnTo>
                    <a:lnTo>
                      <a:pt x="34" y="172"/>
                    </a:lnTo>
                    <a:lnTo>
                      <a:pt x="36" y="166"/>
                    </a:lnTo>
                    <a:lnTo>
                      <a:pt x="40" y="160"/>
                    </a:lnTo>
                    <a:lnTo>
                      <a:pt x="40" y="160"/>
                    </a:lnTo>
                    <a:lnTo>
                      <a:pt x="40" y="160"/>
                    </a:lnTo>
                    <a:lnTo>
                      <a:pt x="40" y="118"/>
                    </a:lnTo>
                    <a:lnTo>
                      <a:pt x="40" y="118"/>
                    </a:lnTo>
                    <a:lnTo>
                      <a:pt x="40" y="110"/>
                    </a:lnTo>
                    <a:lnTo>
                      <a:pt x="34" y="102"/>
                    </a:lnTo>
                    <a:lnTo>
                      <a:pt x="28" y="98"/>
                    </a:lnTo>
                    <a:lnTo>
                      <a:pt x="20" y="96"/>
                    </a:lnTo>
                    <a:lnTo>
                      <a:pt x="20" y="96"/>
                    </a:lnTo>
                    <a:lnTo>
                      <a:pt x="12" y="98"/>
                    </a:lnTo>
                    <a:lnTo>
                      <a:pt x="6" y="102"/>
                    </a:lnTo>
                    <a:lnTo>
                      <a:pt x="2" y="110"/>
                    </a:lnTo>
                    <a:lnTo>
                      <a:pt x="0" y="118"/>
                    </a:lnTo>
                    <a:lnTo>
                      <a:pt x="0" y="118"/>
                    </a:lnTo>
                    <a:close/>
                    <a:moveTo>
                      <a:pt x="86" y="160"/>
                    </a:moveTo>
                    <a:lnTo>
                      <a:pt x="88" y="162"/>
                    </a:lnTo>
                    <a:lnTo>
                      <a:pt x="88" y="118"/>
                    </a:lnTo>
                    <a:lnTo>
                      <a:pt x="88" y="118"/>
                    </a:lnTo>
                    <a:lnTo>
                      <a:pt x="86" y="112"/>
                    </a:lnTo>
                    <a:lnTo>
                      <a:pt x="84" y="106"/>
                    </a:lnTo>
                    <a:lnTo>
                      <a:pt x="80" y="102"/>
                    </a:lnTo>
                    <a:lnTo>
                      <a:pt x="76" y="98"/>
                    </a:lnTo>
                    <a:lnTo>
                      <a:pt x="76" y="154"/>
                    </a:lnTo>
                    <a:lnTo>
                      <a:pt x="76" y="154"/>
                    </a:lnTo>
                    <a:lnTo>
                      <a:pt x="80" y="156"/>
                    </a:lnTo>
                    <a:lnTo>
                      <a:pt x="86" y="160"/>
                    </a:lnTo>
                    <a:lnTo>
                      <a:pt x="86" y="160"/>
                    </a:lnTo>
                    <a:close/>
                  </a:path>
                </a:pathLst>
              </a:custGeom>
              <a:solidFill>
                <a:srgbClr val="A32020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1018824">
                  <a:defRPr/>
                </a:pPr>
                <a:endParaRPr lang="en-GB" sz="1400" kern="0">
                  <a:solidFill>
                    <a:srgbClr val="000000"/>
                  </a:solidFill>
                  <a:latin typeface="Georgia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120288" y="5976713"/>
                <a:ext cx="261198" cy="314116"/>
              </a:xfrm>
              <a:prstGeom prst="ellipse">
                <a:avLst/>
              </a:prstGeom>
              <a:solidFill>
                <a:srgbClr val="FFFFFF"/>
              </a:solidFill>
              <a:ln w="25400">
                <a:noFill/>
              </a:ln>
            </p:spPr>
            <p:txBody>
              <a:bodyPr anchor="ctr"/>
              <a:lstStyle/>
              <a:p>
                <a:pPr algn="ctr" defTabSz="1018824">
                  <a:defRPr/>
                </a:pPr>
                <a:endParaRPr lang="en-GB" sz="1400" kern="0" dirty="0">
                  <a:solidFill>
                    <a:srgbClr val="000000"/>
                  </a:solidFill>
                  <a:latin typeface="Georgia"/>
                </a:endParaRPr>
              </a:p>
            </p:txBody>
          </p:sp>
          <p:sp>
            <p:nvSpPr>
              <p:cNvPr id="55" name="Freeform 4968"/>
              <p:cNvSpPr>
                <a:spLocks noEditPoints="1"/>
              </p:cNvSpPr>
              <p:nvPr/>
            </p:nvSpPr>
            <p:spPr bwMode="auto">
              <a:xfrm>
                <a:off x="3124642" y="6002754"/>
                <a:ext cx="248138" cy="252269"/>
              </a:xfrm>
              <a:custGeom>
                <a:avLst/>
                <a:gdLst>
                  <a:gd name="T0" fmla="*/ 354 w 396"/>
                  <a:gd name="T1" fmla="*/ 78 h 400"/>
                  <a:gd name="T2" fmla="*/ 198 w 396"/>
                  <a:gd name="T3" fmla="*/ 0 h 400"/>
                  <a:gd name="T4" fmla="*/ 130 w 396"/>
                  <a:gd name="T5" fmla="*/ 14 h 400"/>
                  <a:gd name="T6" fmla="*/ 38 w 396"/>
                  <a:gd name="T7" fmla="*/ 82 h 400"/>
                  <a:gd name="T8" fmla="*/ 0 w 396"/>
                  <a:gd name="T9" fmla="*/ 190 h 400"/>
                  <a:gd name="T10" fmla="*/ 18 w 396"/>
                  <a:gd name="T11" fmla="*/ 282 h 400"/>
                  <a:gd name="T12" fmla="*/ 110 w 396"/>
                  <a:gd name="T13" fmla="*/ 378 h 400"/>
                  <a:gd name="T14" fmla="*/ 232 w 396"/>
                  <a:gd name="T15" fmla="*/ 396 h 400"/>
                  <a:gd name="T16" fmla="*/ 318 w 396"/>
                  <a:gd name="T17" fmla="*/ 358 h 400"/>
                  <a:gd name="T18" fmla="*/ 386 w 396"/>
                  <a:gd name="T19" fmla="*/ 266 h 400"/>
                  <a:gd name="T20" fmla="*/ 390 w 396"/>
                  <a:gd name="T21" fmla="*/ 152 h 400"/>
                  <a:gd name="T22" fmla="*/ 360 w 396"/>
                  <a:gd name="T23" fmla="*/ 232 h 400"/>
                  <a:gd name="T24" fmla="*/ 322 w 396"/>
                  <a:gd name="T25" fmla="*/ 174 h 400"/>
                  <a:gd name="T26" fmla="*/ 354 w 396"/>
                  <a:gd name="T27" fmla="*/ 120 h 400"/>
                  <a:gd name="T28" fmla="*/ 372 w 396"/>
                  <a:gd name="T29" fmla="*/ 198 h 400"/>
                  <a:gd name="T30" fmla="*/ 326 w 396"/>
                  <a:gd name="T31" fmla="*/ 122 h 400"/>
                  <a:gd name="T32" fmla="*/ 248 w 396"/>
                  <a:gd name="T33" fmla="*/ 110 h 400"/>
                  <a:gd name="T34" fmla="*/ 248 w 396"/>
                  <a:gd name="T35" fmla="*/ 42 h 400"/>
                  <a:gd name="T36" fmla="*/ 318 w 396"/>
                  <a:gd name="T37" fmla="*/ 74 h 400"/>
                  <a:gd name="T38" fmla="*/ 24 w 396"/>
                  <a:gd name="T39" fmla="*/ 180 h 400"/>
                  <a:gd name="T40" fmla="*/ 58 w 396"/>
                  <a:gd name="T41" fmla="*/ 94 h 400"/>
                  <a:gd name="T42" fmla="*/ 88 w 396"/>
                  <a:gd name="T43" fmla="*/ 158 h 400"/>
                  <a:gd name="T44" fmla="*/ 66 w 396"/>
                  <a:gd name="T45" fmla="*/ 234 h 400"/>
                  <a:gd name="T46" fmla="*/ 28 w 396"/>
                  <a:gd name="T47" fmla="*/ 190 h 400"/>
                  <a:gd name="T48" fmla="*/ 176 w 396"/>
                  <a:gd name="T49" fmla="*/ 58 h 400"/>
                  <a:gd name="T50" fmla="*/ 230 w 396"/>
                  <a:gd name="T51" fmla="*/ 44 h 400"/>
                  <a:gd name="T52" fmla="*/ 240 w 396"/>
                  <a:gd name="T53" fmla="*/ 92 h 400"/>
                  <a:gd name="T54" fmla="*/ 186 w 396"/>
                  <a:gd name="T55" fmla="*/ 28 h 400"/>
                  <a:gd name="T56" fmla="*/ 162 w 396"/>
                  <a:gd name="T57" fmla="*/ 28 h 400"/>
                  <a:gd name="T58" fmla="*/ 118 w 396"/>
                  <a:gd name="T59" fmla="*/ 62 h 400"/>
                  <a:gd name="T60" fmla="*/ 130 w 396"/>
                  <a:gd name="T61" fmla="*/ 38 h 400"/>
                  <a:gd name="T62" fmla="*/ 124 w 396"/>
                  <a:gd name="T63" fmla="*/ 78 h 400"/>
                  <a:gd name="T64" fmla="*/ 96 w 396"/>
                  <a:gd name="T65" fmla="*/ 144 h 400"/>
                  <a:gd name="T66" fmla="*/ 74 w 396"/>
                  <a:gd name="T67" fmla="*/ 100 h 400"/>
                  <a:gd name="T68" fmla="*/ 170 w 396"/>
                  <a:gd name="T69" fmla="*/ 148 h 400"/>
                  <a:gd name="T70" fmla="*/ 136 w 396"/>
                  <a:gd name="T71" fmla="*/ 122 h 400"/>
                  <a:gd name="T72" fmla="*/ 226 w 396"/>
                  <a:gd name="T73" fmla="*/ 116 h 400"/>
                  <a:gd name="T74" fmla="*/ 166 w 396"/>
                  <a:gd name="T75" fmla="*/ 88 h 400"/>
                  <a:gd name="T76" fmla="*/ 176 w 396"/>
                  <a:gd name="T77" fmla="*/ 164 h 400"/>
                  <a:gd name="T78" fmla="*/ 140 w 396"/>
                  <a:gd name="T79" fmla="*/ 252 h 400"/>
                  <a:gd name="T80" fmla="*/ 108 w 396"/>
                  <a:gd name="T81" fmla="*/ 208 h 400"/>
                  <a:gd name="T82" fmla="*/ 218 w 396"/>
                  <a:gd name="T83" fmla="*/ 144 h 400"/>
                  <a:gd name="T84" fmla="*/ 302 w 396"/>
                  <a:gd name="T85" fmla="*/ 176 h 400"/>
                  <a:gd name="T86" fmla="*/ 86 w 396"/>
                  <a:gd name="T87" fmla="*/ 260 h 400"/>
                  <a:gd name="T88" fmla="*/ 94 w 396"/>
                  <a:gd name="T89" fmla="*/ 328 h 400"/>
                  <a:gd name="T90" fmla="*/ 40 w 396"/>
                  <a:gd name="T91" fmla="*/ 274 h 400"/>
                  <a:gd name="T92" fmla="*/ 36 w 396"/>
                  <a:gd name="T93" fmla="*/ 232 h 400"/>
                  <a:gd name="T94" fmla="*/ 112 w 396"/>
                  <a:gd name="T95" fmla="*/ 332 h 400"/>
                  <a:gd name="T96" fmla="*/ 120 w 396"/>
                  <a:gd name="T97" fmla="*/ 266 h 400"/>
                  <a:gd name="T98" fmla="*/ 192 w 396"/>
                  <a:gd name="T99" fmla="*/ 260 h 400"/>
                  <a:gd name="T100" fmla="*/ 142 w 396"/>
                  <a:gd name="T101" fmla="*/ 338 h 400"/>
                  <a:gd name="T102" fmla="*/ 224 w 396"/>
                  <a:gd name="T103" fmla="*/ 250 h 400"/>
                  <a:gd name="T104" fmla="*/ 324 w 396"/>
                  <a:gd name="T105" fmla="*/ 202 h 400"/>
                  <a:gd name="T106" fmla="*/ 350 w 396"/>
                  <a:gd name="T107" fmla="*/ 248 h 400"/>
                  <a:gd name="T108" fmla="*/ 128 w 396"/>
                  <a:gd name="T109" fmla="*/ 360 h 400"/>
                  <a:gd name="T110" fmla="*/ 160 w 396"/>
                  <a:gd name="T111" fmla="*/ 356 h 400"/>
                  <a:gd name="T112" fmla="*/ 250 w 396"/>
                  <a:gd name="T113" fmla="*/ 366 h 400"/>
                  <a:gd name="T114" fmla="*/ 144 w 396"/>
                  <a:gd name="T115" fmla="*/ 366 h 400"/>
                  <a:gd name="T116" fmla="*/ 284 w 396"/>
                  <a:gd name="T117" fmla="*/ 322 h 400"/>
                  <a:gd name="T118" fmla="*/ 354 w 396"/>
                  <a:gd name="T119" fmla="*/ 278 h 400"/>
                  <a:gd name="T120" fmla="*/ 294 w 396"/>
                  <a:gd name="T121" fmla="*/ 346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96" h="400">
                    <a:moveTo>
                      <a:pt x="384" y="132"/>
                    </a:moveTo>
                    <a:lnTo>
                      <a:pt x="384" y="132"/>
                    </a:lnTo>
                    <a:lnTo>
                      <a:pt x="378" y="118"/>
                    </a:lnTo>
                    <a:lnTo>
                      <a:pt x="372" y="104"/>
                    </a:lnTo>
                    <a:lnTo>
                      <a:pt x="364" y="90"/>
                    </a:lnTo>
                    <a:lnTo>
                      <a:pt x="354" y="78"/>
                    </a:lnTo>
                    <a:lnTo>
                      <a:pt x="334" y="54"/>
                    </a:lnTo>
                    <a:lnTo>
                      <a:pt x="310" y="36"/>
                    </a:lnTo>
                    <a:lnTo>
                      <a:pt x="286" y="22"/>
                    </a:lnTo>
                    <a:lnTo>
                      <a:pt x="258" y="10"/>
                    </a:lnTo>
                    <a:lnTo>
                      <a:pt x="228" y="4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80" y="2"/>
                    </a:lnTo>
                    <a:lnTo>
                      <a:pt x="164" y="4"/>
                    </a:lnTo>
                    <a:lnTo>
                      <a:pt x="146" y="8"/>
                    </a:lnTo>
                    <a:lnTo>
                      <a:pt x="130" y="14"/>
                    </a:lnTo>
                    <a:lnTo>
                      <a:pt x="130" y="14"/>
                    </a:lnTo>
                    <a:lnTo>
                      <a:pt x="112" y="20"/>
                    </a:lnTo>
                    <a:lnTo>
                      <a:pt x="94" y="30"/>
                    </a:lnTo>
                    <a:lnTo>
                      <a:pt x="78" y="42"/>
                    </a:lnTo>
                    <a:lnTo>
                      <a:pt x="62" y="54"/>
                    </a:lnTo>
                    <a:lnTo>
                      <a:pt x="50" y="68"/>
                    </a:lnTo>
                    <a:lnTo>
                      <a:pt x="38" y="82"/>
                    </a:lnTo>
                    <a:lnTo>
                      <a:pt x="26" y="98"/>
                    </a:lnTo>
                    <a:lnTo>
                      <a:pt x="18" y="116"/>
                    </a:lnTo>
                    <a:lnTo>
                      <a:pt x="10" y="134"/>
                    </a:lnTo>
                    <a:lnTo>
                      <a:pt x="4" y="152"/>
                    </a:lnTo>
                    <a:lnTo>
                      <a:pt x="2" y="170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2" y="228"/>
                    </a:lnTo>
                    <a:lnTo>
                      <a:pt x="6" y="248"/>
                    </a:lnTo>
                    <a:lnTo>
                      <a:pt x="12" y="268"/>
                    </a:lnTo>
                    <a:lnTo>
                      <a:pt x="12" y="268"/>
                    </a:lnTo>
                    <a:lnTo>
                      <a:pt x="18" y="282"/>
                    </a:lnTo>
                    <a:lnTo>
                      <a:pt x="24" y="296"/>
                    </a:lnTo>
                    <a:lnTo>
                      <a:pt x="32" y="310"/>
                    </a:lnTo>
                    <a:lnTo>
                      <a:pt x="42" y="322"/>
                    </a:lnTo>
                    <a:lnTo>
                      <a:pt x="62" y="344"/>
                    </a:lnTo>
                    <a:lnTo>
                      <a:pt x="86" y="364"/>
                    </a:lnTo>
                    <a:lnTo>
                      <a:pt x="110" y="378"/>
                    </a:lnTo>
                    <a:lnTo>
                      <a:pt x="138" y="390"/>
                    </a:lnTo>
                    <a:lnTo>
                      <a:pt x="168" y="396"/>
                    </a:lnTo>
                    <a:lnTo>
                      <a:pt x="198" y="400"/>
                    </a:lnTo>
                    <a:lnTo>
                      <a:pt x="198" y="400"/>
                    </a:lnTo>
                    <a:lnTo>
                      <a:pt x="216" y="398"/>
                    </a:lnTo>
                    <a:lnTo>
                      <a:pt x="232" y="396"/>
                    </a:lnTo>
                    <a:lnTo>
                      <a:pt x="250" y="392"/>
                    </a:lnTo>
                    <a:lnTo>
                      <a:pt x="266" y="386"/>
                    </a:lnTo>
                    <a:lnTo>
                      <a:pt x="266" y="386"/>
                    </a:lnTo>
                    <a:lnTo>
                      <a:pt x="284" y="380"/>
                    </a:lnTo>
                    <a:lnTo>
                      <a:pt x="302" y="370"/>
                    </a:lnTo>
                    <a:lnTo>
                      <a:pt x="318" y="358"/>
                    </a:lnTo>
                    <a:lnTo>
                      <a:pt x="334" y="346"/>
                    </a:lnTo>
                    <a:lnTo>
                      <a:pt x="346" y="332"/>
                    </a:lnTo>
                    <a:lnTo>
                      <a:pt x="358" y="316"/>
                    </a:lnTo>
                    <a:lnTo>
                      <a:pt x="370" y="300"/>
                    </a:lnTo>
                    <a:lnTo>
                      <a:pt x="378" y="284"/>
                    </a:lnTo>
                    <a:lnTo>
                      <a:pt x="386" y="266"/>
                    </a:lnTo>
                    <a:lnTo>
                      <a:pt x="392" y="248"/>
                    </a:lnTo>
                    <a:lnTo>
                      <a:pt x="394" y="230"/>
                    </a:lnTo>
                    <a:lnTo>
                      <a:pt x="396" y="210"/>
                    </a:lnTo>
                    <a:lnTo>
                      <a:pt x="396" y="190"/>
                    </a:lnTo>
                    <a:lnTo>
                      <a:pt x="394" y="170"/>
                    </a:lnTo>
                    <a:lnTo>
                      <a:pt x="390" y="152"/>
                    </a:lnTo>
                    <a:lnTo>
                      <a:pt x="384" y="132"/>
                    </a:lnTo>
                    <a:lnTo>
                      <a:pt x="384" y="132"/>
                    </a:lnTo>
                    <a:close/>
                    <a:moveTo>
                      <a:pt x="372" y="198"/>
                    </a:moveTo>
                    <a:lnTo>
                      <a:pt x="372" y="198"/>
                    </a:lnTo>
                    <a:lnTo>
                      <a:pt x="368" y="214"/>
                    </a:lnTo>
                    <a:lnTo>
                      <a:pt x="360" y="232"/>
                    </a:lnTo>
                    <a:lnTo>
                      <a:pt x="360" y="232"/>
                    </a:lnTo>
                    <a:lnTo>
                      <a:pt x="352" y="216"/>
                    </a:lnTo>
                    <a:lnTo>
                      <a:pt x="344" y="202"/>
                    </a:lnTo>
                    <a:lnTo>
                      <a:pt x="334" y="188"/>
                    </a:lnTo>
                    <a:lnTo>
                      <a:pt x="322" y="174"/>
                    </a:lnTo>
                    <a:lnTo>
                      <a:pt x="322" y="174"/>
                    </a:lnTo>
                    <a:lnTo>
                      <a:pt x="332" y="156"/>
                    </a:lnTo>
                    <a:lnTo>
                      <a:pt x="338" y="138"/>
                    </a:lnTo>
                    <a:lnTo>
                      <a:pt x="342" y="120"/>
                    </a:lnTo>
                    <a:lnTo>
                      <a:pt x="344" y="102"/>
                    </a:lnTo>
                    <a:lnTo>
                      <a:pt x="344" y="102"/>
                    </a:lnTo>
                    <a:lnTo>
                      <a:pt x="354" y="120"/>
                    </a:lnTo>
                    <a:lnTo>
                      <a:pt x="362" y="140"/>
                    </a:lnTo>
                    <a:lnTo>
                      <a:pt x="362" y="140"/>
                    </a:lnTo>
                    <a:lnTo>
                      <a:pt x="366" y="154"/>
                    </a:lnTo>
                    <a:lnTo>
                      <a:pt x="370" y="168"/>
                    </a:lnTo>
                    <a:lnTo>
                      <a:pt x="372" y="198"/>
                    </a:lnTo>
                    <a:lnTo>
                      <a:pt x="372" y="198"/>
                    </a:lnTo>
                    <a:close/>
                    <a:moveTo>
                      <a:pt x="322" y="82"/>
                    </a:moveTo>
                    <a:lnTo>
                      <a:pt x="322" y="82"/>
                    </a:lnTo>
                    <a:lnTo>
                      <a:pt x="326" y="92"/>
                    </a:lnTo>
                    <a:lnTo>
                      <a:pt x="328" y="102"/>
                    </a:lnTo>
                    <a:lnTo>
                      <a:pt x="328" y="112"/>
                    </a:lnTo>
                    <a:lnTo>
                      <a:pt x="326" y="122"/>
                    </a:lnTo>
                    <a:lnTo>
                      <a:pt x="320" y="142"/>
                    </a:lnTo>
                    <a:lnTo>
                      <a:pt x="312" y="162"/>
                    </a:lnTo>
                    <a:lnTo>
                      <a:pt x="312" y="162"/>
                    </a:lnTo>
                    <a:lnTo>
                      <a:pt x="282" y="136"/>
                    </a:lnTo>
                    <a:lnTo>
                      <a:pt x="248" y="110"/>
                    </a:lnTo>
                    <a:lnTo>
                      <a:pt x="248" y="110"/>
                    </a:lnTo>
                    <a:lnTo>
                      <a:pt x="256" y="96"/>
                    </a:lnTo>
                    <a:lnTo>
                      <a:pt x="258" y="82"/>
                    </a:lnTo>
                    <a:lnTo>
                      <a:pt x="258" y="68"/>
                    </a:lnTo>
                    <a:lnTo>
                      <a:pt x="256" y="56"/>
                    </a:lnTo>
                    <a:lnTo>
                      <a:pt x="256" y="56"/>
                    </a:lnTo>
                    <a:lnTo>
                      <a:pt x="248" y="42"/>
                    </a:lnTo>
                    <a:lnTo>
                      <a:pt x="236" y="30"/>
                    </a:lnTo>
                    <a:lnTo>
                      <a:pt x="236" y="30"/>
                    </a:lnTo>
                    <a:lnTo>
                      <a:pt x="260" y="36"/>
                    </a:lnTo>
                    <a:lnTo>
                      <a:pt x="280" y="46"/>
                    </a:lnTo>
                    <a:lnTo>
                      <a:pt x="300" y="58"/>
                    </a:lnTo>
                    <a:lnTo>
                      <a:pt x="318" y="74"/>
                    </a:lnTo>
                    <a:lnTo>
                      <a:pt x="318" y="74"/>
                    </a:lnTo>
                    <a:lnTo>
                      <a:pt x="322" y="82"/>
                    </a:lnTo>
                    <a:lnTo>
                      <a:pt x="322" y="82"/>
                    </a:lnTo>
                    <a:close/>
                    <a:moveTo>
                      <a:pt x="28" y="190"/>
                    </a:moveTo>
                    <a:lnTo>
                      <a:pt x="28" y="190"/>
                    </a:lnTo>
                    <a:lnTo>
                      <a:pt x="24" y="180"/>
                    </a:lnTo>
                    <a:lnTo>
                      <a:pt x="24" y="180"/>
                    </a:lnTo>
                    <a:lnTo>
                      <a:pt x="28" y="156"/>
                    </a:lnTo>
                    <a:lnTo>
                      <a:pt x="36" y="134"/>
                    </a:lnTo>
                    <a:lnTo>
                      <a:pt x="46" y="114"/>
                    </a:lnTo>
                    <a:lnTo>
                      <a:pt x="58" y="94"/>
                    </a:lnTo>
                    <a:lnTo>
                      <a:pt x="58" y="94"/>
                    </a:lnTo>
                    <a:lnTo>
                      <a:pt x="58" y="110"/>
                    </a:lnTo>
                    <a:lnTo>
                      <a:pt x="60" y="126"/>
                    </a:lnTo>
                    <a:lnTo>
                      <a:pt x="60" y="126"/>
                    </a:lnTo>
                    <a:lnTo>
                      <a:pt x="68" y="138"/>
                    </a:lnTo>
                    <a:lnTo>
                      <a:pt x="76" y="150"/>
                    </a:lnTo>
                    <a:lnTo>
                      <a:pt x="88" y="158"/>
                    </a:lnTo>
                    <a:lnTo>
                      <a:pt x="102" y="164"/>
                    </a:lnTo>
                    <a:lnTo>
                      <a:pt x="102" y="164"/>
                    </a:lnTo>
                    <a:lnTo>
                      <a:pt x="92" y="204"/>
                    </a:lnTo>
                    <a:lnTo>
                      <a:pt x="88" y="244"/>
                    </a:lnTo>
                    <a:lnTo>
                      <a:pt x="88" y="244"/>
                    </a:lnTo>
                    <a:lnTo>
                      <a:pt x="66" y="234"/>
                    </a:lnTo>
                    <a:lnTo>
                      <a:pt x="50" y="222"/>
                    </a:lnTo>
                    <a:lnTo>
                      <a:pt x="42" y="216"/>
                    </a:lnTo>
                    <a:lnTo>
                      <a:pt x="36" y="208"/>
                    </a:lnTo>
                    <a:lnTo>
                      <a:pt x="32" y="200"/>
                    </a:lnTo>
                    <a:lnTo>
                      <a:pt x="28" y="190"/>
                    </a:lnTo>
                    <a:lnTo>
                      <a:pt x="28" y="190"/>
                    </a:lnTo>
                    <a:close/>
                    <a:moveTo>
                      <a:pt x="234" y="102"/>
                    </a:moveTo>
                    <a:lnTo>
                      <a:pt x="234" y="102"/>
                    </a:lnTo>
                    <a:lnTo>
                      <a:pt x="200" y="84"/>
                    </a:lnTo>
                    <a:lnTo>
                      <a:pt x="166" y="72"/>
                    </a:lnTo>
                    <a:lnTo>
                      <a:pt x="166" y="72"/>
                    </a:lnTo>
                    <a:lnTo>
                      <a:pt x="176" y="58"/>
                    </a:lnTo>
                    <a:lnTo>
                      <a:pt x="188" y="48"/>
                    </a:lnTo>
                    <a:lnTo>
                      <a:pt x="198" y="40"/>
                    </a:lnTo>
                    <a:lnTo>
                      <a:pt x="210" y="32"/>
                    </a:lnTo>
                    <a:lnTo>
                      <a:pt x="210" y="32"/>
                    </a:lnTo>
                    <a:lnTo>
                      <a:pt x="220" y="38"/>
                    </a:lnTo>
                    <a:lnTo>
                      <a:pt x="230" y="44"/>
                    </a:lnTo>
                    <a:lnTo>
                      <a:pt x="236" y="52"/>
                    </a:lnTo>
                    <a:lnTo>
                      <a:pt x="240" y="60"/>
                    </a:lnTo>
                    <a:lnTo>
                      <a:pt x="240" y="60"/>
                    </a:lnTo>
                    <a:lnTo>
                      <a:pt x="242" y="70"/>
                    </a:lnTo>
                    <a:lnTo>
                      <a:pt x="242" y="82"/>
                    </a:lnTo>
                    <a:lnTo>
                      <a:pt x="240" y="92"/>
                    </a:lnTo>
                    <a:lnTo>
                      <a:pt x="234" y="102"/>
                    </a:lnTo>
                    <a:lnTo>
                      <a:pt x="234" y="102"/>
                    </a:lnTo>
                    <a:close/>
                    <a:moveTo>
                      <a:pt x="180" y="28"/>
                    </a:moveTo>
                    <a:lnTo>
                      <a:pt x="180" y="28"/>
                    </a:lnTo>
                    <a:lnTo>
                      <a:pt x="186" y="28"/>
                    </a:lnTo>
                    <a:lnTo>
                      <a:pt x="186" y="28"/>
                    </a:lnTo>
                    <a:lnTo>
                      <a:pt x="170" y="42"/>
                    </a:lnTo>
                    <a:lnTo>
                      <a:pt x="156" y="58"/>
                    </a:lnTo>
                    <a:lnTo>
                      <a:pt x="146" y="34"/>
                    </a:lnTo>
                    <a:lnTo>
                      <a:pt x="146" y="34"/>
                    </a:lnTo>
                    <a:lnTo>
                      <a:pt x="162" y="28"/>
                    </a:lnTo>
                    <a:lnTo>
                      <a:pt x="162" y="28"/>
                    </a:lnTo>
                    <a:lnTo>
                      <a:pt x="180" y="28"/>
                    </a:lnTo>
                    <a:lnTo>
                      <a:pt x="180" y="28"/>
                    </a:lnTo>
                    <a:close/>
                    <a:moveTo>
                      <a:pt x="130" y="38"/>
                    </a:moveTo>
                    <a:lnTo>
                      <a:pt x="140" y="64"/>
                    </a:lnTo>
                    <a:lnTo>
                      <a:pt x="140" y="64"/>
                    </a:lnTo>
                    <a:lnTo>
                      <a:pt x="118" y="62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106" y="52"/>
                    </a:lnTo>
                    <a:lnTo>
                      <a:pt x="116" y="46"/>
                    </a:lnTo>
                    <a:lnTo>
                      <a:pt x="116" y="46"/>
                    </a:lnTo>
                    <a:lnTo>
                      <a:pt x="130" y="38"/>
                    </a:lnTo>
                    <a:lnTo>
                      <a:pt x="130" y="38"/>
                    </a:lnTo>
                    <a:close/>
                    <a:moveTo>
                      <a:pt x="82" y="80"/>
                    </a:moveTo>
                    <a:lnTo>
                      <a:pt x="82" y="80"/>
                    </a:lnTo>
                    <a:lnTo>
                      <a:pt x="94" y="78"/>
                    </a:lnTo>
                    <a:lnTo>
                      <a:pt x="108" y="76"/>
                    </a:lnTo>
                    <a:lnTo>
                      <a:pt x="124" y="78"/>
                    </a:lnTo>
                    <a:lnTo>
                      <a:pt x="140" y="80"/>
                    </a:lnTo>
                    <a:lnTo>
                      <a:pt x="140" y="80"/>
                    </a:lnTo>
                    <a:lnTo>
                      <a:pt x="122" y="114"/>
                    </a:lnTo>
                    <a:lnTo>
                      <a:pt x="108" y="148"/>
                    </a:lnTo>
                    <a:lnTo>
                      <a:pt x="108" y="148"/>
                    </a:lnTo>
                    <a:lnTo>
                      <a:pt x="96" y="144"/>
                    </a:lnTo>
                    <a:lnTo>
                      <a:pt x="88" y="138"/>
                    </a:lnTo>
                    <a:lnTo>
                      <a:pt x="80" y="130"/>
                    </a:lnTo>
                    <a:lnTo>
                      <a:pt x="76" y="120"/>
                    </a:lnTo>
                    <a:lnTo>
                      <a:pt x="76" y="120"/>
                    </a:lnTo>
                    <a:lnTo>
                      <a:pt x="74" y="110"/>
                    </a:lnTo>
                    <a:lnTo>
                      <a:pt x="74" y="100"/>
                    </a:lnTo>
                    <a:lnTo>
                      <a:pt x="76" y="90"/>
                    </a:lnTo>
                    <a:lnTo>
                      <a:pt x="82" y="80"/>
                    </a:lnTo>
                    <a:lnTo>
                      <a:pt x="82" y="80"/>
                    </a:lnTo>
                    <a:close/>
                    <a:moveTo>
                      <a:pt x="150" y="94"/>
                    </a:moveTo>
                    <a:lnTo>
                      <a:pt x="170" y="148"/>
                    </a:lnTo>
                    <a:lnTo>
                      <a:pt x="170" y="148"/>
                    </a:lnTo>
                    <a:lnTo>
                      <a:pt x="154" y="152"/>
                    </a:lnTo>
                    <a:lnTo>
                      <a:pt x="138" y="154"/>
                    </a:lnTo>
                    <a:lnTo>
                      <a:pt x="138" y="154"/>
                    </a:lnTo>
                    <a:lnTo>
                      <a:pt x="122" y="152"/>
                    </a:lnTo>
                    <a:lnTo>
                      <a:pt x="122" y="152"/>
                    </a:lnTo>
                    <a:lnTo>
                      <a:pt x="136" y="122"/>
                    </a:lnTo>
                    <a:lnTo>
                      <a:pt x="150" y="94"/>
                    </a:lnTo>
                    <a:lnTo>
                      <a:pt x="150" y="94"/>
                    </a:lnTo>
                    <a:close/>
                    <a:moveTo>
                      <a:pt x="166" y="88"/>
                    </a:moveTo>
                    <a:lnTo>
                      <a:pt x="166" y="88"/>
                    </a:lnTo>
                    <a:lnTo>
                      <a:pt x="196" y="100"/>
                    </a:lnTo>
                    <a:lnTo>
                      <a:pt x="226" y="116"/>
                    </a:lnTo>
                    <a:lnTo>
                      <a:pt x="226" y="116"/>
                    </a:lnTo>
                    <a:lnTo>
                      <a:pt x="218" y="124"/>
                    </a:lnTo>
                    <a:lnTo>
                      <a:pt x="208" y="132"/>
                    </a:lnTo>
                    <a:lnTo>
                      <a:pt x="198" y="138"/>
                    </a:lnTo>
                    <a:lnTo>
                      <a:pt x="186" y="144"/>
                    </a:lnTo>
                    <a:lnTo>
                      <a:pt x="166" y="88"/>
                    </a:lnTo>
                    <a:close/>
                    <a:moveTo>
                      <a:pt x="118" y="168"/>
                    </a:moveTo>
                    <a:lnTo>
                      <a:pt x="118" y="168"/>
                    </a:lnTo>
                    <a:lnTo>
                      <a:pt x="138" y="170"/>
                    </a:lnTo>
                    <a:lnTo>
                      <a:pt x="138" y="170"/>
                    </a:lnTo>
                    <a:lnTo>
                      <a:pt x="156" y="168"/>
                    </a:lnTo>
                    <a:lnTo>
                      <a:pt x="176" y="164"/>
                    </a:lnTo>
                    <a:lnTo>
                      <a:pt x="204" y="240"/>
                    </a:lnTo>
                    <a:lnTo>
                      <a:pt x="204" y="240"/>
                    </a:lnTo>
                    <a:lnTo>
                      <a:pt x="188" y="246"/>
                    </a:lnTo>
                    <a:lnTo>
                      <a:pt x="172" y="248"/>
                    </a:lnTo>
                    <a:lnTo>
                      <a:pt x="156" y="252"/>
                    </a:lnTo>
                    <a:lnTo>
                      <a:pt x="140" y="252"/>
                    </a:lnTo>
                    <a:lnTo>
                      <a:pt x="140" y="252"/>
                    </a:lnTo>
                    <a:lnTo>
                      <a:pt x="140" y="252"/>
                    </a:lnTo>
                    <a:lnTo>
                      <a:pt x="120" y="250"/>
                    </a:lnTo>
                    <a:lnTo>
                      <a:pt x="102" y="248"/>
                    </a:lnTo>
                    <a:lnTo>
                      <a:pt x="102" y="248"/>
                    </a:lnTo>
                    <a:lnTo>
                      <a:pt x="108" y="208"/>
                    </a:lnTo>
                    <a:lnTo>
                      <a:pt x="118" y="168"/>
                    </a:lnTo>
                    <a:lnTo>
                      <a:pt x="118" y="168"/>
                    </a:lnTo>
                    <a:close/>
                    <a:moveTo>
                      <a:pt x="192" y="158"/>
                    </a:moveTo>
                    <a:lnTo>
                      <a:pt x="192" y="158"/>
                    </a:lnTo>
                    <a:lnTo>
                      <a:pt x="206" y="152"/>
                    </a:lnTo>
                    <a:lnTo>
                      <a:pt x="218" y="144"/>
                    </a:lnTo>
                    <a:lnTo>
                      <a:pt x="230" y="134"/>
                    </a:lnTo>
                    <a:lnTo>
                      <a:pt x="240" y="124"/>
                    </a:lnTo>
                    <a:lnTo>
                      <a:pt x="240" y="124"/>
                    </a:lnTo>
                    <a:lnTo>
                      <a:pt x="272" y="148"/>
                    </a:lnTo>
                    <a:lnTo>
                      <a:pt x="302" y="176"/>
                    </a:lnTo>
                    <a:lnTo>
                      <a:pt x="302" y="176"/>
                    </a:lnTo>
                    <a:lnTo>
                      <a:pt x="286" y="194"/>
                    </a:lnTo>
                    <a:lnTo>
                      <a:pt x="266" y="210"/>
                    </a:lnTo>
                    <a:lnTo>
                      <a:pt x="244" y="224"/>
                    </a:lnTo>
                    <a:lnTo>
                      <a:pt x="220" y="236"/>
                    </a:lnTo>
                    <a:lnTo>
                      <a:pt x="192" y="158"/>
                    </a:lnTo>
                    <a:close/>
                    <a:moveTo>
                      <a:pt x="86" y="260"/>
                    </a:moveTo>
                    <a:lnTo>
                      <a:pt x="86" y="260"/>
                    </a:lnTo>
                    <a:lnTo>
                      <a:pt x="86" y="278"/>
                    </a:lnTo>
                    <a:lnTo>
                      <a:pt x="88" y="296"/>
                    </a:lnTo>
                    <a:lnTo>
                      <a:pt x="90" y="312"/>
                    </a:lnTo>
                    <a:lnTo>
                      <a:pt x="94" y="328"/>
                    </a:lnTo>
                    <a:lnTo>
                      <a:pt x="94" y="328"/>
                    </a:lnTo>
                    <a:lnTo>
                      <a:pt x="78" y="320"/>
                    </a:lnTo>
                    <a:lnTo>
                      <a:pt x="62" y="310"/>
                    </a:lnTo>
                    <a:lnTo>
                      <a:pt x="62" y="310"/>
                    </a:lnTo>
                    <a:lnTo>
                      <a:pt x="54" y="298"/>
                    </a:lnTo>
                    <a:lnTo>
                      <a:pt x="46" y="286"/>
                    </a:lnTo>
                    <a:lnTo>
                      <a:pt x="40" y="274"/>
                    </a:lnTo>
                    <a:lnTo>
                      <a:pt x="34" y="260"/>
                    </a:lnTo>
                    <a:lnTo>
                      <a:pt x="34" y="260"/>
                    </a:lnTo>
                    <a:lnTo>
                      <a:pt x="28" y="240"/>
                    </a:lnTo>
                    <a:lnTo>
                      <a:pt x="24" y="218"/>
                    </a:lnTo>
                    <a:lnTo>
                      <a:pt x="24" y="218"/>
                    </a:lnTo>
                    <a:lnTo>
                      <a:pt x="36" y="232"/>
                    </a:lnTo>
                    <a:lnTo>
                      <a:pt x="50" y="244"/>
                    </a:lnTo>
                    <a:lnTo>
                      <a:pt x="68" y="252"/>
                    </a:lnTo>
                    <a:lnTo>
                      <a:pt x="86" y="260"/>
                    </a:lnTo>
                    <a:lnTo>
                      <a:pt x="86" y="260"/>
                    </a:lnTo>
                    <a:close/>
                    <a:moveTo>
                      <a:pt x="112" y="332"/>
                    </a:moveTo>
                    <a:lnTo>
                      <a:pt x="112" y="332"/>
                    </a:lnTo>
                    <a:lnTo>
                      <a:pt x="108" y="316"/>
                    </a:lnTo>
                    <a:lnTo>
                      <a:pt x="104" y="300"/>
                    </a:lnTo>
                    <a:lnTo>
                      <a:pt x="102" y="282"/>
                    </a:lnTo>
                    <a:lnTo>
                      <a:pt x="102" y="264"/>
                    </a:lnTo>
                    <a:lnTo>
                      <a:pt x="102" y="264"/>
                    </a:lnTo>
                    <a:lnTo>
                      <a:pt x="120" y="266"/>
                    </a:lnTo>
                    <a:lnTo>
                      <a:pt x="140" y="268"/>
                    </a:lnTo>
                    <a:lnTo>
                      <a:pt x="140" y="268"/>
                    </a:lnTo>
                    <a:lnTo>
                      <a:pt x="140" y="268"/>
                    </a:lnTo>
                    <a:lnTo>
                      <a:pt x="156" y="266"/>
                    </a:lnTo>
                    <a:lnTo>
                      <a:pt x="174" y="264"/>
                    </a:lnTo>
                    <a:lnTo>
                      <a:pt x="192" y="260"/>
                    </a:lnTo>
                    <a:lnTo>
                      <a:pt x="210" y="256"/>
                    </a:lnTo>
                    <a:lnTo>
                      <a:pt x="236" y="326"/>
                    </a:lnTo>
                    <a:lnTo>
                      <a:pt x="236" y="326"/>
                    </a:lnTo>
                    <a:lnTo>
                      <a:pt x="204" y="334"/>
                    </a:lnTo>
                    <a:lnTo>
                      <a:pt x="172" y="338"/>
                    </a:lnTo>
                    <a:lnTo>
                      <a:pt x="142" y="338"/>
                    </a:lnTo>
                    <a:lnTo>
                      <a:pt x="112" y="334"/>
                    </a:lnTo>
                    <a:lnTo>
                      <a:pt x="112" y="334"/>
                    </a:lnTo>
                    <a:lnTo>
                      <a:pt x="112" y="332"/>
                    </a:lnTo>
                    <a:lnTo>
                      <a:pt x="112" y="332"/>
                    </a:lnTo>
                    <a:close/>
                    <a:moveTo>
                      <a:pt x="224" y="250"/>
                    </a:moveTo>
                    <a:lnTo>
                      <a:pt x="224" y="250"/>
                    </a:lnTo>
                    <a:lnTo>
                      <a:pt x="252" y="238"/>
                    </a:lnTo>
                    <a:lnTo>
                      <a:pt x="274" y="224"/>
                    </a:lnTo>
                    <a:lnTo>
                      <a:pt x="296" y="206"/>
                    </a:lnTo>
                    <a:lnTo>
                      <a:pt x="312" y="188"/>
                    </a:lnTo>
                    <a:lnTo>
                      <a:pt x="312" y="188"/>
                    </a:lnTo>
                    <a:lnTo>
                      <a:pt x="324" y="202"/>
                    </a:lnTo>
                    <a:lnTo>
                      <a:pt x="334" y="216"/>
                    </a:lnTo>
                    <a:lnTo>
                      <a:pt x="342" y="232"/>
                    </a:lnTo>
                    <a:lnTo>
                      <a:pt x="348" y="246"/>
                    </a:lnTo>
                    <a:lnTo>
                      <a:pt x="348" y="246"/>
                    </a:lnTo>
                    <a:lnTo>
                      <a:pt x="350" y="248"/>
                    </a:lnTo>
                    <a:lnTo>
                      <a:pt x="350" y="248"/>
                    </a:lnTo>
                    <a:lnTo>
                      <a:pt x="330" y="270"/>
                    </a:lnTo>
                    <a:lnTo>
                      <a:pt x="306" y="290"/>
                    </a:lnTo>
                    <a:lnTo>
                      <a:pt x="280" y="308"/>
                    </a:lnTo>
                    <a:lnTo>
                      <a:pt x="250" y="322"/>
                    </a:lnTo>
                    <a:lnTo>
                      <a:pt x="224" y="250"/>
                    </a:lnTo>
                    <a:close/>
                    <a:moveTo>
                      <a:pt x="128" y="360"/>
                    </a:moveTo>
                    <a:lnTo>
                      <a:pt x="128" y="360"/>
                    </a:lnTo>
                    <a:lnTo>
                      <a:pt x="122" y="352"/>
                    </a:lnTo>
                    <a:lnTo>
                      <a:pt x="122" y="352"/>
                    </a:lnTo>
                    <a:lnTo>
                      <a:pt x="140" y="354"/>
                    </a:lnTo>
                    <a:lnTo>
                      <a:pt x="160" y="356"/>
                    </a:lnTo>
                    <a:lnTo>
                      <a:pt x="160" y="356"/>
                    </a:lnTo>
                    <a:lnTo>
                      <a:pt x="180" y="354"/>
                    </a:lnTo>
                    <a:lnTo>
                      <a:pt x="200" y="352"/>
                    </a:lnTo>
                    <a:lnTo>
                      <a:pt x="220" y="348"/>
                    </a:lnTo>
                    <a:lnTo>
                      <a:pt x="242" y="342"/>
                    </a:lnTo>
                    <a:lnTo>
                      <a:pt x="250" y="366"/>
                    </a:lnTo>
                    <a:lnTo>
                      <a:pt x="250" y="366"/>
                    </a:lnTo>
                    <a:lnTo>
                      <a:pt x="224" y="372"/>
                    </a:lnTo>
                    <a:lnTo>
                      <a:pt x="198" y="376"/>
                    </a:lnTo>
                    <a:lnTo>
                      <a:pt x="198" y="376"/>
                    </a:lnTo>
                    <a:lnTo>
                      <a:pt x="180" y="374"/>
                    </a:lnTo>
                    <a:lnTo>
                      <a:pt x="162" y="372"/>
                    </a:lnTo>
                    <a:lnTo>
                      <a:pt x="144" y="366"/>
                    </a:lnTo>
                    <a:lnTo>
                      <a:pt x="128" y="360"/>
                    </a:lnTo>
                    <a:lnTo>
                      <a:pt x="128" y="360"/>
                    </a:lnTo>
                    <a:close/>
                    <a:moveTo>
                      <a:pt x="266" y="362"/>
                    </a:moveTo>
                    <a:lnTo>
                      <a:pt x="256" y="336"/>
                    </a:lnTo>
                    <a:lnTo>
                      <a:pt x="256" y="336"/>
                    </a:lnTo>
                    <a:lnTo>
                      <a:pt x="284" y="322"/>
                    </a:lnTo>
                    <a:lnTo>
                      <a:pt x="310" y="306"/>
                    </a:lnTo>
                    <a:lnTo>
                      <a:pt x="334" y="288"/>
                    </a:lnTo>
                    <a:lnTo>
                      <a:pt x="354" y="268"/>
                    </a:lnTo>
                    <a:lnTo>
                      <a:pt x="354" y="268"/>
                    </a:lnTo>
                    <a:lnTo>
                      <a:pt x="354" y="278"/>
                    </a:lnTo>
                    <a:lnTo>
                      <a:pt x="354" y="278"/>
                    </a:lnTo>
                    <a:lnTo>
                      <a:pt x="348" y="292"/>
                    </a:lnTo>
                    <a:lnTo>
                      <a:pt x="338" y="304"/>
                    </a:lnTo>
                    <a:lnTo>
                      <a:pt x="328" y="316"/>
                    </a:lnTo>
                    <a:lnTo>
                      <a:pt x="318" y="328"/>
                    </a:lnTo>
                    <a:lnTo>
                      <a:pt x="306" y="338"/>
                    </a:lnTo>
                    <a:lnTo>
                      <a:pt x="294" y="346"/>
                    </a:lnTo>
                    <a:lnTo>
                      <a:pt x="280" y="354"/>
                    </a:lnTo>
                    <a:lnTo>
                      <a:pt x="266" y="362"/>
                    </a:lnTo>
                    <a:lnTo>
                      <a:pt x="266" y="362"/>
                    </a:lnTo>
                    <a:close/>
                  </a:path>
                </a:pathLst>
              </a:custGeom>
              <a:solidFill>
                <a:srgbClr val="A32020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1018824">
                  <a:defRPr/>
                </a:pPr>
                <a:endParaRPr lang="en-GB" sz="1400" kern="0">
                  <a:solidFill>
                    <a:srgbClr val="000000"/>
                  </a:solidFill>
                  <a:latin typeface="Georgia"/>
                </a:endParaRP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794392" y="5184906"/>
              <a:ext cx="769352" cy="1033312"/>
            </a:xfrm>
            <a:prstGeom prst="rect">
              <a:avLst/>
            </a:prstGeom>
            <a:noFill/>
          </p:spPr>
          <p:txBody>
            <a:bodyPr spcFirstLastPara="1" wrap="none" lIns="0" tIns="0" rIns="0" bIns="0">
              <a:prstTxWarp prst="textButton">
                <a:avLst>
                  <a:gd name="adj" fmla="val 11852118"/>
                </a:avLst>
              </a:prstTxWarp>
              <a:spAutoFit/>
            </a:bodyPr>
            <a:lstStyle/>
            <a:p>
              <a:pPr indent="-274320" algn="ctr" defTabSz="1018824">
                <a:defRPr/>
              </a:pPr>
              <a:r>
                <a:rPr lang="en-GB" sz="1400" dirty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Spill-over </a:t>
              </a:r>
            </a:p>
            <a:p>
              <a:pPr indent="-274320" algn="ctr" defTabSz="1018824">
                <a:defRPr/>
              </a:pPr>
              <a:endParaRPr lang="en-GB" sz="1400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endParaRPr>
            </a:p>
            <a:p>
              <a:pPr indent="-274320" algn="ctr" defTabSz="1018824">
                <a:defRPr/>
              </a:pPr>
              <a:r>
                <a:rPr lang="en-GB" sz="1400" dirty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effects</a:t>
              </a:r>
            </a:p>
          </p:txBody>
        </p:sp>
      </p:grpSp>
      <p:sp>
        <p:nvSpPr>
          <p:cNvPr id="107529" name="Rectangle 75"/>
          <p:cNvSpPr>
            <a:spLocks noChangeArrowheads="1"/>
          </p:cNvSpPr>
          <p:nvPr/>
        </p:nvSpPr>
        <p:spPr bwMode="auto">
          <a:xfrm>
            <a:off x="1680302" y="5618338"/>
            <a:ext cx="34884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  <a:latin typeface="Georgia" pitchFamily="18" charset="0"/>
              </a:rPr>
              <a:t>Furthering public and private policy goals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613604" y="4150694"/>
            <a:ext cx="1" cy="173275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31" name="Rectangle 70"/>
          <p:cNvSpPr>
            <a:spLocks noChangeArrowheads="1"/>
          </p:cNvSpPr>
          <p:nvPr/>
        </p:nvSpPr>
        <p:spPr bwMode="auto">
          <a:xfrm>
            <a:off x="1680302" y="4259438"/>
            <a:ext cx="19367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  <a:latin typeface="Georgia" pitchFamily="18" charset="0"/>
              </a:rPr>
              <a:t>Increase transparency</a:t>
            </a:r>
            <a:endParaRPr lang="en-GB" altLang="en-US" sz="140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07532" name="Rectangle 58"/>
          <p:cNvSpPr>
            <a:spLocks noChangeArrowheads="1"/>
          </p:cNvSpPr>
          <p:nvPr/>
        </p:nvSpPr>
        <p:spPr bwMode="auto">
          <a:xfrm>
            <a:off x="6968418" y="1487488"/>
            <a:ext cx="17475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sz="1400">
                <a:solidFill>
                  <a:srgbClr val="000000"/>
                </a:solidFill>
                <a:latin typeface="Georgia" pitchFamily="18" charset="0"/>
              </a:rPr>
              <a:t>Owner time savings</a:t>
            </a:r>
          </a:p>
        </p:txBody>
      </p:sp>
      <p:sp>
        <p:nvSpPr>
          <p:cNvPr id="107533" name="Rectangle 59"/>
          <p:cNvSpPr>
            <a:spLocks noChangeArrowheads="1"/>
          </p:cNvSpPr>
          <p:nvPr/>
        </p:nvSpPr>
        <p:spPr bwMode="auto">
          <a:xfrm>
            <a:off x="6973181" y="1838325"/>
            <a:ext cx="15888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sz="1400">
                <a:solidFill>
                  <a:srgbClr val="000000"/>
                </a:solidFill>
                <a:latin typeface="Georgia" pitchFamily="18" charset="0"/>
              </a:rPr>
              <a:t>User time savings</a:t>
            </a:r>
          </a:p>
        </p:txBody>
      </p:sp>
      <p:grpSp>
        <p:nvGrpSpPr>
          <p:cNvPr id="107534" name="Group 5"/>
          <p:cNvGrpSpPr>
            <a:grpSpLocks/>
          </p:cNvGrpSpPr>
          <p:nvPr/>
        </p:nvGrpSpPr>
        <p:grpSpPr bwMode="auto">
          <a:xfrm>
            <a:off x="5912001" y="1346200"/>
            <a:ext cx="1020763" cy="1106488"/>
            <a:chOff x="3805064" y="2590056"/>
            <a:chExt cx="1053555" cy="1061267"/>
          </a:xfrm>
        </p:grpSpPr>
        <p:sp>
          <p:nvSpPr>
            <p:cNvPr id="46" name="Oval 45"/>
            <p:cNvSpPr/>
            <p:nvPr/>
          </p:nvSpPr>
          <p:spPr>
            <a:xfrm>
              <a:off x="4033546" y="2807711"/>
              <a:ext cx="626209" cy="625957"/>
            </a:xfrm>
            <a:prstGeom prst="ellipse">
              <a:avLst/>
            </a:prstGeom>
            <a:noFill/>
            <a:ln w="76200">
              <a:solidFill>
                <a:srgbClr val="602320"/>
              </a:solidFill>
            </a:ln>
          </p:spPr>
          <p:txBody>
            <a:bodyPr anchor="ctr"/>
            <a:lstStyle/>
            <a:p>
              <a:pPr algn="ctr" defTabSz="1018824">
                <a:defRPr/>
              </a:pPr>
              <a:endParaRPr lang="en-GB" sz="1400" kern="0" dirty="0">
                <a:solidFill>
                  <a:srgbClr val="000000"/>
                </a:solidFill>
              </a:endParaRPr>
            </a:p>
          </p:txBody>
        </p:sp>
        <p:sp>
          <p:nvSpPr>
            <p:cNvPr id="49" name="Freeform 4937"/>
            <p:cNvSpPr>
              <a:spLocks noEditPoints="1"/>
            </p:cNvSpPr>
            <p:nvPr/>
          </p:nvSpPr>
          <p:spPr bwMode="auto">
            <a:xfrm>
              <a:off x="4166826" y="2877614"/>
              <a:ext cx="378688" cy="467085"/>
            </a:xfrm>
            <a:custGeom>
              <a:avLst/>
              <a:gdLst>
                <a:gd name="T0" fmla="*/ 316 w 328"/>
                <a:gd name="T1" fmla="*/ 104 h 406"/>
                <a:gd name="T2" fmla="*/ 276 w 328"/>
                <a:gd name="T3" fmla="*/ 96 h 406"/>
                <a:gd name="T4" fmla="*/ 178 w 328"/>
                <a:gd name="T5" fmla="*/ 78 h 406"/>
                <a:gd name="T6" fmla="*/ 120 w 328"/>
                <a:gd name="T7" fmla="*/ 84 h 406"/>
                <a:gd name="T8" fmla="*/ 44 w 328"/>
                <a:gd name="T9" fmla="*/ 130 h 406"/>
                <a:gd name="T10" fmla="*/ 2 w 328"/>
                <a:gd name="T11" fmla="*/ 210 h 406"/>
                <a:gd name="T12" fmla="*/ 8 w 328"/>
                <a:gd name="T13" fmla="*/ 290 h 406"/>
                <a:gd name="T14" fmla="*/ 60 w 328"/>
                <a:gd name="T15" fmla="*/ 368 h 406"/>
                <a:gd name="T16" fmla="*/ 148 w 328"/>
                <a:gd name="T17" fmla="*/ 406 h 406"/>
                <a:gd name="T18" fmla="*/ 228 w 328"/>
                <a:gd name="T19" fmla="*/ 394 h 406"/>
                <a:gd name="T20" fmla="*/ 300 w 328"/>
                <a:gd name="T21" fmla="*/ 334 h 406"/>
                <a:gd name="T22" fmla="*/ 328 w 328"/>
                <a:gd name="T23" fmla="*/ 242 h 406"/>
                <a:gd name="T24" fmla="*/ 296 w 328"/>
                <a:gd name="T25" fmla="*/ 144 h 406"/>
                <a:gd name="T26" fmla="*/ 106 w 328"/>
                <a:gd name="T27" fmla="*/ 378 h 406"/>
                <a:gd name="T28" fmla="*/ 42 w 328"/>
                <a:gd name="T29" fmla="*/ 324 h 406"/>
                <a:gd name="T30" fmla="*/ 16 w 328"/>
                <a:gd name="T31" fmla="*/ 242 h 406"/>
                <a:gd name="T32" fmla="*/ 34 w 328"/>
                <a:gd name="T33" fmla="*/ 172 h 406"/>
                <a:gd name="T34" fmla="*/ 94 w 328"/>
                <a:gd name="T35" fmla="*/ 112 h 406"/>
                <a:gd name="T36" fmla="*/ 164 w 328"/>
                <a:gd name="T37" fmla="*/ 94 h 406"/>
                <a:gd name="T38" fmla="*/ 268 w 328"/>
                <a:gd name="T39" fmla="*/ 138 h 406"/>
                <a:gd name="T40" fmla="*/ 310 w 328"/>
                <a:gd name="T41" fmla="*/ 218 h 406"/>
                <a:gd name="T42" fmla="*/ 300 w 328"/>
                <a:gd name="T43" fmla="*/ 300 h 406"/>
                <a:gd name="T44" fmla="*/ 246 w 328"/>
                <a:gd name="T45" fmla="*/ 364 h 406"/>
                <a:gd name="T46" fmla="*/ 164 w 328"/>
                <a:gd name="T47" fmla="*/ 390 h 406"/>
                <a:gd name="T48" fmla="*/ 136 w 328"/>
                <a:gd name="T49" fmla="*/ 4 h 406"/>
                <a:gd name="T50" fmla="*/ 192 w 328"/>
                <a:gd name="T51" fmla="*/ 4 h 406"/>
                <a:gd name="T52" fmla="*/ 192 w 328"/>
                <a:gd name="T53" fmla="*/ 48 h 406"/>
                <a:gd name="T54" fmla="*/ 136 w 328"/>
                <a:gd name="T55" fmla="*/ 48 h 406"/>
                <a:gd name="T56" fmla="*/ 174 w 328"/>
                <a:gd name="T57" fmla="*/ 246 h 406"/>
                <a:gd name="T58" fmla="*/ 156 w 328"/>
                <a:gd name="T59" fmla="*/ 250 h 406"/>
                <a:gd name="T60" fmla="*/ 160 w 328"/>
                <a:gd name="T61" fmla="*/ 232 h 406"/>
                <a:gd name="T62" fmla="*/ 176 w 328"/>
                <a:gd name="T63" fmla="*/ 242 h 406"/>
                <a:gd name="T64" fmla="*/ 264 w 328"/>
                <a:gd name="T65" fmla="*/ 246 h 406"/>
                <a:gd name="T66" fmla="*/ 272 w 328"/>
                <a:gd name="T67" fmla="*/ 234 h 406"/>
                <a:gd name="T68" fmla="*/ 268 w 328"/>
                <a:gd name="T69" fmla="*/ 166 h 406"/>
                <a:gd name="T70" fmla="*/ 164 w 328"/>
                <a:gd name="T71" fmla="*/ 114 h 406"/>
                <a:gd name="T72" fmla="*/ 76 w 328"/>
                <a:gd name="T73" fmla="*/ 148 h 406"/>
                <a:gd name="T74" fmla="*/ 56 w 328"/>
                <a:gd name="T75" fmla="*/ 234 h 406"/>
                <a:gd name="T76" fmla="*/ 64 w 328"/>
                <a:gd name="T77" fmla="*/ 242 h 406"/>
                <a:gd name="T78" fmla="*/ 36 w 328"/>
                <a:gd name="T79" fmla="*/ 250 h 406"/>
                <a:gd name="T80" fmla="*/ 110 w 328"/>
                <a:gd name="T81" fmla="*/ 360 h 406"/>
                <a:gd name="T82" fmla="*/ 158 w 328"/>
                <a:gd name="T83" fmla="*/ 344 h 406"/>
                <a:gd name="T84" fmla="*/ 172 w 328"/>
                <a:gd name="T85" fmla="*/ 346 h 406"/>
                <a:gd name="T86" fmla="*/ 238 w 328"/>
                <a:gd name="T87" fmla="*/ 348 h 406"/>
                <a:gd name="T88" fmla="*/ 272 w 328"/>
                <a:gd name="T89" fmla="*/ 250 h 406"/>
                <a:gd name="T90" fmla="*/ 172 w 328"/>
                <a:gd name="T91" fmla="*/ 182 h 406"/>
                <a:gd name="T92" fmla="*/ 150 w 328"/>
                <a:gd name="T93" fmla="*/ 176 h 406"/>
                <a:gd name="T94" fmla="*/ 158 w 328"/>
                <a:gd name="T95" fmla="*/ 156 h 406"/>
                <a:gd name="T96" fmla="*/ 236 w 328"/>
                <a:gd name="T97" fmla="*/ 324 h 406"/>
                <a:gd name="T98" fmla="*/ 164 w 328"/>
                <a:gd name="T99" fmla="*/ 270 h 406"/>
                <a:gd name="T100" fmla="*/ 136 w 328"/>
                <a:gd name="T101" fmla="*/ 240 h 406"/>
                <a:gd name="T102" fmla="*/ 130 w 328"/>
                <a:gd name="T103" fmla="*/ 212 h 406"/>
                <a:gd name="T104" fmla="*/ 142 w 328"/>
                <a:gd name="T105" fmla="*/ 210 h 406"/>
                <a:gd name="T106" fmla="*/ 172 w 328"/>
                <a:gd name="T107" fmla="*/ 216 h 406"/>
                <a:gd name="T108" fmla="*/ 188 w 328"/>
                <a:gd name="T109" fmla="*/ 256 h 406"/>
                <a:gd name="T110" fmla="*/ 244 w 328"/>
                <a:gd name="T111" fmla="*/ 322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8" h="406">
                  <a:moveTo>
                    <a:pt x="296" y="144"/>
                  </a:moveTo>
                  <a:lnTo>
                    <a:pt x="310" y="130"/>
                  </a:lnTo>
                  <a:lnTo>
                    <a:pt x="310" y="130"/>
                  </a:lnTo>
                  <a:lnTo>
                    <a:pt x="316" y="122"/>
                  </a:lnTo>
                  <a:lnTo>
                    <a:pt x="318" y="112"/>
                  </a:lnTo>
                  <a:lnTo>
                    <a:pt x="316" y="104"/>
                  </a:lnTo>
                  <a:lnTo>
                    <a:pt x="310" y="96"/>
                  </a:lnTo>
                  <a:lnTo>
                    <a:pt x="310" y="96"/>
                  </a:lnTo>
                  <a:lnTo>
                    <a:pt x="302" y="90"/>
                  </a:lnTo>
                  <a:lnTo>
                    <a:pt x="294" y="88"/>
                  </a:lnTo>
                  <a:lnTo>
                    <a:pt x="284" y="90"/>
                  </a:lnTo>
                  <a:lnTo>
                    <a:pt x="276" y="96"/>
                  </a:lnTo>
                  <a:lnTo>
                    <a:pt x="262" y="110"/>
                  </a:lnTo>
                  <a:lnTo>
                    <a:pt x="262" y="110"/>
                  </a:lnTo>
                  <a:lnTo>
                    <a:pt x="242" y="98"/>
                  </a:lnTo>
                  <a:lnTo>
                    <a:pt x="222" y="90"/>
                  </a:lnTo>
                  <a:lnTo>
                    <a:pt x="200" y="82"/>
                  </a:lnTo>
                  <a:lnTo>
                    <a:pt x="178" y="78"/>
                  </a:lnTo>
                  <a:lnTo>
                    <a:pt x="178" y="64"/>
                  </a:lnTo>
                  <a:lnTo>
                    <a:pt x="150" y="64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34" y="80"/>
                  </a:lnTo>
                  <a:lnTo>
                    <a:pt x="120" y="84"/>
                  </a:lnTo>
                  <a:lnTo>
                    <a:pt x="104" y="90"/>
                  </a:lnTo>
                  <a:lnTo>
                    <a:pt x="92" y="96"/>
                  </a:lnTo>
                  <a:lnTo>
                    <a:pt x="78" y="102"/>
                  </a:lnTo>
                  <a:lnTo>
                    <a:pt x="66" y="110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34" y="142"/>
                  </a:lnTo>
                  <a:lnTo>
                    <a:pt x="26" y="154"/>
                  </a:lnTo>
                  <a:lnTo>
                    <a:pt x="18" y="168"/>
                  </a:lnTo>
                  <a:lnTo>
                    <a:pt x="12" y="182"/>
                  </a:lnTo>
                  <a:lnTo>
                    <a:pt x="6" y="196"/>
                  </a:lnTo>
                  <a:lnTo>
                    <a:pt x="2" y="210"/>
                  </a:lnTo>
                  <a:lnTo>
                    <a:pt x="0" y="226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58"/>
                  </a:lnTo>
                  <a:lnTo>
                    <a:pt x="4" y="276"/>
                  </a:lnTo>
                  <a:lnTo>
                    <a:pt x="8" y="290"/>
                  </a:lnTo>
                  <a:lnTo>
                    <a:pt x="12" y="306"/>
                  </a:lnTo>
                  <a:lnTo>
                    <a:pt x="20" y="320"/>
                  </a:lnTo>
                  <a:lnTo>
                    <a:pt x="28" y="334"/>
                  </a:lnTo>
                  <a:lnTo>
                    <a:pt x="38" y="346"/>
                  </a:lnTo>
                  <a:lnTo>
                    <a:pt x="48" y="358"/>
                  </a:lnTo>
                  <a:lnTo>
                    <a:pt x="60" y="368"/>
                  </a:lnTo>
                  <a:lnTo>
                    <a:pt x="72" y="378"/>
                  </a:lnTo>
                  <a:lnTo>
                    <a:pt x="86" y="386"/>
                  </a:lnTo>
                  <a:lnTo>
                    <a:pt x="100" y="394"/>
                  </a:lnTo>
                  <a:lnTo>
                    <a:pt x="116" y="398"/>
                  </a:lnTo>
                  <a:lnTo>
                    <a:pt x="130" y="402"/>
                  </a:lnTo>
                  <a:lnTo>
                    <a:pt x="148" y="406"/>
                  </a:lnTo>
                  <a:lnTo>
                    <a:pt x="164" y="406"/>
                  </a:lnTo>
                  <a:lnTo>
                    <a:pt x="164" y="406"/>
                  </a:lnTo>
                  <a:lnTo>
                    <a:pt x="180" y="406"/>
                  </a:lnTo>
                  <a:lnTo>
                    <a:pt x="198" y="402"/>
                  </a:lnTo>
                  <a:lnTo>
                    <a:pt x="212" y="398"/>
                  </a:lnTo>
                  <a:lnTo>
                    <a:pt x="228" y="394"/>
                  </a:lnTo>
                  <a:lnTo>
                    <a:pt x="242" y="386"/>
                  </a:lnTo>
                  <a:lnTo>
                    <a:pt x="256" y="378"/>
                  </a:lnTo>
                  <a:lnTo>
                    <a:pt x="268" y="368"/>
                  </a:lnTo>
                  <a:lnTo>
                    <a:pt x="280" y="358"/>
                  </a:lnTo>
                  <a:lnTo>
                    <a:pt x="290" y="346"/>
                  </a:lnTo>
                  <a:lnTo>
                    <a:pt x="300" y="334"/>
                  </a:lnTo>
                  <a:lnTo>
                    <a:pt x="308" y="320"/>
                  </a:lnTo>
                  <a:lnTo>
                    <a:pt x="316" y="306"/>
                  </a:lnTo>
                  <a:lnTo>
                    <a:pt x="320" y="290"/>
                  </a:lnTo>
                  <a:lnTo>
                    <a:pt x="324" y="276"/>
                  </a:lnTo>
                  <a:lnTo>
                    <a:pt x="328" y="258"/>
                  </a:lnTo>
                  <a:lnTo>
                    <a:pt x="328" y="242"/>
                  </a:lnTo>
                  <a:lnTo>
                    <a:pt x="328" y="242"/>
                  </a:lnTo>
                  <a:lnTo>
                    <a:pt x="326" y="216"/>
                  </a:lnTo>
                  <a:lnTo>
                    <a:pt x="320" y="190"/>
                  </a:lnTo>
                  <a:lnTo>
                    <a:pt x="310" y="166"/>
                  </a:lnTo>
                  <a:lnTo>
                    <a:pt x="296" y="144"/>
                  </a:lnTo>
                  <a:lnTo>
                    <a:pt x="296" y="144"/>
                  </a:lnTo>
                  <a:close/>
                  <a:moveTo>
                    <a:pt x="164" y="390"/>
                  </a:moveTo>
                  <a:lnTo>
                    <a:pt x="164" y="390"/>
                  </a:lnTo>
                  <a:lnTo>
                    <a:pt x="148" y="390"/>
                  </a:lnTo>
                  <a:lnTo>
                    <a:pt x="134" y="388"/>
                  </a:lnTo>
                  <a:lnTo>
                    <a:pt x="120" y="384"/>
                  </a:lnTo>
                  <a:lnTo>
                    <a:pt x="106" y="378"/>
                  </a:lnTo>
                  <a:lnTo>
                    <a:pt x="94" y="372"/>
                  </a:lnTo>
                  <a:lnTo>
                    <a:pt x="82" y="364"/>
                  </a:lnTo>
                  <a:lnTo>
                    <a:pt x="70" y="356"/>
                  </a:lnTo>
                  <a:lnTo>
                    <a:pt x="60" y="346"/>
                  </a:lnTo>
                  <a:lnTo>
                    <a:pt x="50" y="336"/>
                  </a:lnTo>
                  <a:lnTo>
                    <a:pt x="42" y="324"/>
                  </a:lnTo>
                  <a:lnTo>
                    <a:pt x="34" y="312"/>
                  </a:lnTo>
                  <a:lnTo>
                    <a:pt x="28" y="300"/>
                  </a:lnTo>
                  <a:lnTo>
                    <a:pt x="22" y="286"/>
                  </a:lnTo>
                  <a:lnTo>
                    <a:pt x="18" y="272"/>
                  </a:lnTo>
                  <a:lnTo>
                    <a:pt x="16" y="258"/>
                  </a:lnTo>
                  <a:lnTo>
                    <a:pt x="16" y="242"/>
                  </a:lnTo>
                  <a:lnTo>
                    <a:pt x="16" y="242"/>
                  </a:lnTo>
                  <a:lnTo>
                    <a:pt x="16" y="228"/>
                  </a:lnTo>
                  <a:lnTo>
                    <a:pt x="18" y="212"/>
                  </a:lnTo>
                  <a:lnTo>
                    <a:pt x="22" y="198"/>
                  </a:lnTo>
                  <a:lnTo>
                    <a:pt x="28" y="184"/>
                  </a:lnTo>
                  <a:lnTo>
                    <a:pt x="34" y="172"/>
                  </a:lnTo>
                  <a:lnTo>
                    <a:pt x="42" y="160"/>
                  </a:lnTo>
                  <a:lnTo>
                    <a:pt x="50" y="148"/>
                  </a:lnTo>
                  <a:lnTo>
                    <a:pt x="60" y="138"/>
                  </a:lnTo>
                  <a:lnTo>
                    <a:pt x="70" y="128"/>
                  </a:lnTo>
                  <a:lnTo>
                    <a:pt x="82" y="120"/>
                  </a:lnTo>
                  <a:lnTo>
                    <a:pt x="94" y="112"/>
                  </a:lnTo>
                  <a:lnTo>
                    <a:pt x="106" y="106"/>
                  </a:lnTo>
                  <a:lnTo>
                    <a:pt x="120" y="100"/>
                  </a:lnTo>
                  <a:lnTo>
                    <a:pt x="134" y="98"/>
                  </a:lnTo>
                  <a:lnTo>
                    <a:pt x="148" y="94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88" y="96"/>
                  </a:lnTo>
                  <a:lnTo>
                    <a:pt x="212" y="102"/>
                  </a:lnTo>
                  <a:lnTo>
                    <a:pt x="232" y="112"/>
                  </a:lnTo>
                  <a:lnTo>
                    <a:pt x="252" y="124"/>
                  </a:lnTo>
                  <a:lnTo>
                    <a:pt x="252" y="124"/>
                  </a:lnTo>
                  <a:lnTo>
                    <a:pt x="268" y="138"/>
                  </a:lnTo>
                  <a:lnTo>
                    <a:pt x="282" y="154"/>
                  </a:lnTo>
                  <a:lnTo>
                    <a:pt x="282" y="154"/>
                  </a:lnTo>
                  <a:lnTo>
                    <a:pt x="282" y="154"/>
                  </a:lnTo>
                  <a:lnTo>
                    <a:pt x="294" y="174"/>
                  </a:lnTo>
                  <a:lnTo>
                    <a:pt x="304" y="194"/>
                  </a:lnTo>
                  <a:lnTo>
                    <a:pt x="310" y="218"/>
                  </a:lnTo>
                  <a:lnTo>
                    <a:pt x="312" y="242"/>
                  </a:lnTo>
                  <a:lnTo>
                    <a:pt x="312" y="242"/>
                  </a:lnTo>
                  <a:lnTo>
                    <a:pt x="312" y="258"/>
                  </a:lnTo>
                  <a:lnTo>
                    <a:pt x="310" y="272"/>
                  </a:lnTo>
                  <a:lnTo>
                    <a:pt x="306" y="286"/>
                  </a:lnTo>
                  <a:lnTo>
                    <a:pt x="300" y="300"/>
                  </a:lnTo>
                  <a:lnTo>
                    <a:pt x="294" y="312"/>
                  </a:lnTo>
                  <a:lnTo>
                    <a:pt x="286" y="324"/>
                  </a:lnTo>
                  <a:lnTo>
                    <a:pt x="278" y="336"/>
                  </a:lnTo>
                  <a:lnTo>
                    <a:pt x="268" y="346"/>
                  </a:lnTo>
                  <a:lnTo>
                    <a:pt x="258" y="356"/>
                  </a:lnTo>
                  <a:lnTo>
                    <a:pt x="246" y="364"/>
                  </a:lnTo>
                  <a:lnTo>
                    <a:pt x="234" y="372"/>
                  </a:lnTo>
                  <a:lnTo>
                    <a:pt x="222" y="378"/>
                  </a:lnTo>
                  <a:lnTo>
                    <a:pt x="208" y="384"/>
                  </a:lnTo>
                  <a:lnTo>
                    <a:pt x="194" y="388"/>
                  </a:lnTo>
                  <a:lnTo>
                    <a:pt x="180" y="390"/>
                  </a:lnTo>
                  <a:lnTo>
                    <a:pt x="164" y="390"/>
                  </a:lnTo>
                  <a:lnTo>
                    <a:pt x="164" y="390"/>
                  </a:lnTo>
                  <a:close/>
                  <a:moveTo>
                    <a:pt x="134" y="42"/>
                  </a:moveTo>
                  <a:lnTo>
                    <a:pt x="134" y="10"/>
                  </a:lnTo>
                  <a:lnTo>
                    <a:pt x="134" y="10"/>
                  </a:lnTo>
                  <a:lnTo>
                    <a:pt x="134" y="8"/>
                  </a:lnTo>
                  <a:lnTo>
                    <a:pt x="136" y="4"/>
                  </a:lnTo>
                  <a:lnTo>
                    <a:pt x="140" y="2"/>
                  </a:lnTo>
                  <a:lnTo>
                    <a:pt x="144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8" y="2"/>
                  </a:lnTo>
                  <a:lnTo>
                    <a:pt x="192" y="4"/>
                  </a:lnTo>
                  <a:lnTo>
                    <a:pt x="194" y="8"/>
                  </a:lnTo>
                  <a:lnTo>
                    <a:pt x="194" y="10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44"/>
                  </a:lnTo>
                  <a:lnTo>
                    <a:pt x="192" y="48"/>
                  </a:lnTo>
                  <a:lnTo>
                    <a:pt x="188" y="50"/>
                  </a:lnTo>
                  <a:lnTo>
                    <a:pt x="184" y="52"/>
                  </a:lnTo>
                  <a:lnTo>
                    <a:pt x="144" y="52"/>
                  </a:lnTo>
                  <a:lnTo>
                    <a:pt x="144" y="52"/>
                  </a:lnTo>
                  <a:lnTo>
                    <a:pt x="140" y="50"/>
                  </a:lnTo>
                  <a:lnTo>
                    <a:pt x="136" y="48"/>
                  </a:lnTo>
                  <a:lnTo>
                    <a:pt x="134" y="44"/>
                  </a:lnTo>
                  <a:lnTo>
                    <a:pt x="134" y="42"/>
                  </a:lnTo>
                  <a:lnTo>
                    <a:pt x="134" y="42"/>
                  </a:lnTo>
                  <a:close/>
                  <a:moveTo>
                    <a:pt x="176" y="242"/>
                  </a:moveTo>
                  <a:lnTo>
                    <a:pt x="176" y="242"/>
                  </a:lnTo>
                  <a:lnTo>
                    <a:pt x="174" y="246"/>
                  </a:lnTo>
                  <a:lnTo>
                    <a:pt x="172" y="250"/>
                  </a:lnTo>
                  <a:lnTo>
                    <a:pt x="168" y="254"/>
                  </a:lnTo>
                  <a:lnTo>
                    <a:pt x="164" y="254"/>
                  </a:lnTo>
                  <a:lnTo>
                    <a:pt x="164" y="254"/>
                  </a:lnTo>
                  <a:lnTo>
                    <a:pt x="160" y="254"/>
                  </a:lnTo>
                  <a:lnTo>
                    <a:pt x="156" y="250"/>
                  </a:lnTo>
                  <a:lnTo>
                    <a:pt x="154" y="246"/>
                  </a:lnTo>
                  <a:lnTo>
                    <a:pt x="152" y="242"/>
                  </a:lnTo>
                  <a:lnTo>
                    <a:pt x="152" y="242"/>
                  </a:lnTo>
                  <a:lnTo>
                    <a:pt x="154" y="238"/>
                  </a:lnTo>
                  <a:lnTo>
                    <a:pt x="156" y="234"/>
                  </a:lnTo>
                  <a:lnTo>
                    <a:pt x="160" y="232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8" y="232"/>
                  </a:lnTo>
                  <a:lnTo>
                    <a:pt x="172" y="234"/>
                  </a:lnTo>
                  <a:lnTo>
                    <a:pt x="174" y="238"/>
                  </a:lnTo>
                  <a:lnTo>
                    <a:pt x="176" y="242"/>
                  </a:lnTo>
                  <a:lnTo>
                    <a:pt x="176" y="242"/>
                  </a:lnTo>
                  <a:close/>
                  <a:moveTo>
                    <a:pt x="272" y="250"/>
                  </a:moveTo>
                  <a:lnTo>
                    <a:pt x="272" y="250"/>
                  </a:lnTo>
                  <a:lnTo>
                    <a:pt x="268" y="250"/>
                  </a:lnTo>
                  <a:lnTo>
                    <a:pt x="266" y="248"/>
                  </a:lnTo>
                  <a:lnTo>
                    <a:pt x="264" y="246"/>
                  </a:lnTo>
                  <a:lnTo>
                    <a:pt x="264" y="242"/>
                  </a:lnTo>
                  <a:lnTo>
                    <a:pt x="264" y="242"/>
                  </a:lnTo>
                  <a:lnTo>
                    <a:pt x="264" y="240"/>
                  </a:lnTo>
                  <a:lnTo>
                    <a:pt x="266" y="236"/>
                  </a:lnTo>
                  <a:lnTo>
                    <a:pt x="268" y="234"/>
                  </a:lnTo>
                  <a:lnTo>
                    <a:pt x="272" y="234"/>
                  </a:lnTo>
                  <a:lnTo>
                    <a:pt x="292" y="234"/>
                  </a:lnTo>
                  <a:lnTo>
                    <a:pt x="292" y="234"/>
                  </a:lnTo>
                  <a:lnTo>
                    <a:pt x="290" y="222"/>
                  </a:lnTo>
                  <a:lnTo>
                    <a:pt x="288" y="210"/>
                  </a:lnTo>
                  <a:lnTo>
                    <a:pt x="280" y="186"/>
                  </a:lnTo>
                  <a:lnTo>
                    <a:pt x="268" y="166"/>
                  </a:lnTo>
                  <a:lnTo>
                    <a:pt x="252" y="148"/>
                  </a:lnTo>
                  <a:lnTo>
                    <a:pt x="234" y="134"/>
                  </a:lnTo>
                  <a:lnTo>
                    <a:pt x="212" y="122"/>
                  </a:lnTo>
                  <a:lnTo>
                    <a:pt x="188" y="116"/>
                  </a:lnTo>
                  <a:lnTo>
                    <a:pt x="176" y="114"/>
                  </a:lnTo>
                  <a:lnTo>
                    <a:pt x="164" y="114"/>
                  </a:lnTo>
                  <a:lnTo>
                    <a:pt x="164" y="114"/>
                  </a:lnTo>
                  <a:lnTo>
                    <a:pt x="152" y="114"/>
                  </a:lnTo>
                  <a:lnTo>
                    <a:pt x="140" y="116"/>
                  </a:lnTo>
                  <a:lnTo>
                    <a:pt x="116" y="122"/>
                  </a:lnTo>
                  <a:lnTo>
                    <a:pt x="94" y="134"/>
                  </a:lnTo>
                  <a:lnTo>
                    <a:pt x="76" y="148"/>
                  </a:lnTo>
                  <a:lnTo>
                    <a:pt x="60" y="166"/>
                  </a:lnTo>
                  <a:lnTo>
                    <a:pt x="48" y="186"/>
                  </a:lnTo>
                  <a:lnTo>
                    <a:pt x="40" y="210"/>
                  </a:lnTo>
                  <a:lnTo>
                    <a:pt x="38" y="222"/>
                  </a:lnTo>
                  <a:lnTo>
                    <a:pt x="36" y="234"/>
                  </a:lnTo>
                  <a:lnTo>
                    <a:pt x="56" y="234"/>
                  </a:lnTo>
                  <a:lnTo>
                    <a:pt x="56" y="234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4" y="240"/>
                  </a:lnTo>
                  <a:lnTo>
                    <a:pt x="64" y="242"/>
                  </a:lnTo>
                  <a:lnTo>
                    <a:pt x="64" y="242"/>
                  </a:lnTo>
                  <a:lnTo>
                    <a:pt x="64" y="246"/>
                  </a:lnTo>
                  <a:lnTo>
                    <a:pt x="62" y="248"/>
                  </a:lnTo>
                  <a:lnTo>
                    <a:pt x="60" y="250"/>
                  </a:lnTo>
                  <a:lnTo>
                    <a:pt x="56" y="250"/>
                  </a:lnTo>
                  <a:lnTo>
                    <a:pt x="36" y="250"/>
                  </a:lnTo>
                  <a:lnTo>
                    <a:pt x="36" y="250"/>
                  </a:lnTo>
                  <a:lnTo>
                    <a:pt x="40" y="274"/>
                  </a:lnTo>
                  <a:lnTo>
                    <a:pt x="48" y="296"/>
                  </a:lnTo>
                  <a:lnTo>
                    <a:pt x="58" y="316"/>
                  </a:lnTo>
                  <a:lnTo>
                    <a:pt x="74" y="334"/>
                  </a:lnTo>
                  <a:lnTo>
                    <a:pt x="90" y="348"/>
                  </a:lnTo>
                  <a:lnTo>
                    <a:pt x="110" y="360"/>
                  </a:lnTo>
                  <a:lnTo>
                    <a:pt x="132" y="366"/>
                  </a:lnTo>
                  <a:lnTo>
                    <a:pt x="156" y="370"/>
                  </a:lnTo>
                  <a:lnTo>
                    <a:pt x="156" y="350"/>
                  </a:lnTo>
                  <a:lnTo>
                    <a:pt x="156" y="350"/>
                  </a:lnTo>
                  <a:lnTo>
                    <a:pt x="156" y="346"/>
                  </a:lnTo>
                  <a:lnTo>
                    <a:pt x="158" y="344"/>
                  </a:lnTo>
                  <a:lnTo>
                    <a:pt x="160" y="342"/>
                  </a:lnTo>
                  <a:lnTo>
                    <a:pt x="164" y="342"/>
                  </a:lnTo>
                  <a:lnTo>
                    <a:pt x="164" y="342"/>
                  </a:lnTo>
                  <a:lnTo>
                    <a:pt x="168" y="342"/>
                  </a:lnTo>
                  <a:lnTo>
                    <a:pt x="170" y="344"/>
                  </a:lnTo>
                  <a:lnTo>
                    <a:pt x="172" y="346"/>
                  </a:lnTo>
                  <a:lnTo>
                    <a:pt x="172" y="350"/>
                  </a:lnTo>
                  <a:lnTo>
                    <a:pt x="172" y="370"/>
                  </a:lnTo>
                  <a:lnTo>
                    <a:pt x="172" y="370"/>
                  </a:lnTo>
                  <a:lnTo>
                    <a:pt x="196" y="366"/>
                  </a:lnTo>
                  <a:lnTo>
                    <a:pt x="218" y="360"/>
                  </a:lnTo>
                  <a:lnTo>
                    <a:pt x="238" y="348"/>
                  </a:lnTo>
                  <a:lnTo>
                    <a:pt x="254" y="334"/>
                  </a:lnTo>
                  <a:lnTo>
                    <a:pt x="270" y="316"/>
                  </a:lnTo>
                  <a:lnTo>
                    <a:pt x="280" y="296"/>
                  </a:lnTo>
                  <a:lnTo>
                    <a:pt x="288" y="274"/>
                  </a:lnTo>
                  <a:lnTo>
                    <a:pt x="292" y="250"/>
                  </a:lnTo>
                  <a:lnTo>
                    <a:pt x="272" y="250"/>
                  </a:lnTo>
                  <a:close/>
                  <a:moveTo>
                    <a:pt x="158" y="156"/>
                  </a:moveTo>
                  <a:lnTo>
                    <a:pt x="200" y="134"/>
                  </a:lnTo>
                  <a:lnTo>
                    <a:pt x="178" y="176"/>
                  </a:lnTo>
                  <a:lnTo>
                    <a:pt x="178" y="176"/>
                  </a:lnTo>
                  <a:lnTo>
                    <a:pt x="176" y="178"/>
                  </a:lnTo>
                  <a:lnTo>
                    <a:pt x="172" y="182"/>
                  </a:lnTo>
                  <a:lnTo>
                    <a:pt x="168" y="184"/>
                  </a:lnTo>
                  <a:lnTo>
                    <a:pt x="164" y="184"/>
                  </a:lnTo>
                  <a:lnTo>
                    <a:pt x="164" y="184"/>
                  </a:lnTo>
                  <a:lnTo>
                    <a:pt x="158" y="184"/>
                  </a:lnTo>
                  <a:lnTo>
                    <a:pt x="154" y="180"/>
                  </a:lnTo>
                  <a:lnTo>
                    <a:pt x="150" y="176"/>
                  </a:lnTo>
                  <a:lnTo>
                    <a:pt x="150" y="170"/>
                  </a:lnTo>
                  <a:lnTo>
                    <a:pt x="150" y="170"/>
                  </a:lnTo>
                  <a:lnTo>
                    <a:pt x="150" y="166"/>
                  </a:lnTo>
                  <a:lnTo>
                    <a:pt x="152" y="162"/>
                  </a:lnTo>
                  <a:lnTo>
                    <a:pt x="158" y="156"/>
                  </a:lnTo>
                  <a:lnTo>
                    <a:pt x="158" y="156"/>
                  </a:lnTo>
                  <a:close/>
                  <a:moveTo>
                    <a:pt x="244" y="322"/>
                  </a:moveTo>
                  <a:lnTo>
                    <a:pt x="244" y="322"/>
                  </a:lnTo>
                  <a:lnTo>
                    <a:pt x="242" y="324"/>
                  </a:lnTo>
                  <a:lnTo>
                    <a:pt x="240" y="326"/>
                  </a:lnTo>
                  <a:lnTo>
                    <a:pt x="240" y="326"/>
                  </a:lnTo>
                  <a:lnTo>
                    <a:pt x="236" y="324"/>
                  </a:lnTo>
                  <a:lnTo>
                    <a:pt x="234" y="322"/>
                  </a:lnTo>
                  <a:lnTo>
                    <a:pt x="178" y="266"/>
                  </a:lnTo>
                  <a:lnTo>
                    <a:pt x="178" y="266"/>
                  </a:lnTo>
                  <a:lnTo>
                    <a:pt x="170" y="270"/>
                  </a:lnTo>
                  <a:lnTo>
                    <a:pt x="164" y="270"/>
                  </a:lnTo>
                  <a:lnTo>
                    <a:pt x="164" y="270"/>
                  </a:lnTo>
                  <a:lnTo>
                    <a:pt x="156" y="270"/>
                  </a:lnTo>
                  <a:lnTo>
                    <a:pt x="150" y="266"/>
                  </a:lnTo>
                  <a:lnTo>
                    <a:pt x="150" y="266"/>
                  </a:lnTo>
                  <a:lnTo>
                    <a:pt x="142" y="260"/>
                  </a:lnTo>
                  <a:lnTo>
                    <a:pt x="138" y="250"/>
                  </a:lnTo>
                  <a:lnTo>
                    <a:pt x="136" y="240"/>
                  </a:lnTo>
                  <a:lnTo>
                    <a:pt x="140" y="230"/>
                  </a:lnTo>
                  <a:lnTo>
                    <a:pt x="132" y="220"/>
                  </a:lnTo>
                  <a:lnTo>
                    <a:pt x="132" y="220"/>
                  </a:lnTo>
                  <a:lnTo>
                    <a:pt x="130" y="218"/>
                  </a:lnTo>
                  <a:lnTo>
                    <a:pt x="128" y="214"/>
                  </a:lnTo>
                  <a:lnTo>
                    <a:pt x="130" y="212"/>
                  </a:lnTo>
                  <a:lnTo>
                    <a:pt x="132" y="210"/>
                  </a:lnTo>
                  <a:lnTo>
                    <a:pt x="132" y="210"/>
                  </a:lnTo>
                  <a:lnTo>
                    <a:pt x="134" y="208"/>
                  </a:lnTo>
                  <a:lnTo>
                    <a:pt x="136" y="206"/>
                  </a:lnTo>
                  <a:lnTo>
                    <a:pt x="140" y="208"/>
                  </a:lnTo>
                  <a:lnTo>
                    <a:pt x="142" y="210"/>
                  </a:lnTo>
                  <a:lnTo>
                    <a:pt x="150" y="218"/>
                  </a:lnTo>
                  <a:lnTo>
                    <a:pt x="150" y="218"/>
                  </a:lnTo>
                  <a:lnTo>
                    <a:pt x="158" y="216"/>
                  </a:lnTo>
                  <a:lnTo>
                    <a:pt x="164" y="214"/>
                  </a:lnTo>
                  <a:lnTo>
                    <a:pt x="164" y="214"/>
                  </a:lnTo>
                  <a:lnTo>
                    <a:pt x="172" y="216"/>
                  </a:lnTo>
                  <a:lnTo>
                    <a:pt x="178" y="218"/>
                  </a:lnTo>
                  <a:lnTo>
                    <a:pt x="178" y="218"/>
                  </a:lnTo>
                  <a:lnTo>
                    <a:pt x="186" y="226"/>
                  </a:lnTo>
                  <a:lnTo>
                    <a:pt x="190" y="234"/>
                  </a:lnTo>
                  <a:lnTo>
                    <a:pt x="192" y="244"/>
                  </a:lnTo>
                  <a:lnTo>
                    <a:pt x="188" y="256"/>
                  </a:lnTo>
                  <a:lnTo>
                    <a:pt x="244" y="312"/>
                  </a:lnTo>
                  <a:lnTo>
                    <a:pt x="244" y="312"/>
                  </a:lnTo>
                  <a:lnTo>
                    <a:pt x="246" y="314"/>
                  </a:lnTo>
                  <a:lnTo>
                    <a:pt x="248" y="318"/>
                  </a:lnTo>
                  <a:lnTo>
                    <a:pt x="246" y="320"/>
                  </a:lnTo>
                  <a:lnTo>
                    <a:pt x="244" y="322"/>
                  </a:lnTo>
                  <a:lnTo>
                    <a:pt x="244" y="322"/>
                  </a:lnTo>
                  <a:close/>
                </a:path>
              </a:pathLst>
            </a:custGeom>
            <a:solidFill>
              <a:srgbClr val="602320"/>
            </a:solidFill>
            <a:ln>
              <a:noFill/>
            </a:ln>
            <a:extLst/>
          </p:spPr>
          <p:txBody>
            <a:bodyPr/>
            <a:lstStyle/>
            <a:p>
              <a:pPr defTabSz="1018824">
                <a:defRPr/>
              </a:pPr>
              <a:endParaRPr lang="en-GB" sz="1400" kern="0">
                <a:solidFill>
                  <a:srgbClr val="00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05064" y="2590056"/>
              <a:ext cx="1053555" cy="1061267"/>
            </a:xfrm>
            <a:prstGeom prst="rect">
              <a:avLst/>
            </a:prstGeom>
            <a:noFill/>
          </p:spPr>
          <p:txBody>
            <a:bodyPr spcFirstLastPara="1" wrap="none" lIns="0" tIns="0" rIns="0" bIns="0">
              <a:prstTxWarp prst="textButton">
                <a:avLst>
                  <a:gd name="adj" fmla="val 11852118"/>
                </a:avLst>
              </a:prstTxWarp>
              <a:spAutoFit/>
            </a:bodyPr>
            <a:lstStyle/>
            <a:p>
              <a:pPr indent="-274320" algn="ctr" defTabSz="1018824">
                <a:defRPr/>
              </a:pPr>
              <a:r>
                <a:rPr lang="en-GB" sz="1400" dirty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Time</a:t>
              </a:r>
            </a:p>
            <a:p>
              <a:pPr indent="-274320" algn="ctr" defTabSz="1018824">
                <a:defRPr/>
              </a:pPr>
              <a:endParaRPr lang="en-GB" sz="1400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endParaRPr>
            </a:p>
            <a:p>
              <a:pPr indent="-274320" algn="ctr" defTabSz="1018824">
                <a:defRPr/>
              </a:pPr>
              <a:r>
                <a:rPr lang="en-GB" sz="1400" dirty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Savings</a:t>
              </a:r>
            </a:p>
          </p:txBody>
        </p:sp>
      </p:grpSp>
      <p:sp>
        <p:nvSpPr>
          <p:cNvPr id="107536" name="Rectangle 60"/>
          <p:cNvSpPr>
            <a:spLocks noChangeArrowheads="1"/>
          </p:cNvSpPr>
          <p:nvPr/>
        </p:nvSpPr>
        <p:spPr bwMode="auto">
          <a:xfrm>
            <a:off x="5889625" y="3278165"/>
            <a:ext cx="28023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Georgia" pitchFamily="18" charset="0"/>
              </a:rPr>
              <a:t>Improved compliance for owners</a:t>
            </a:r>
            <a:endParaRPr lang="en-GB" altLang="en-US" sz="140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07537" name="Rectangle 61"/>
          <p:cNvSpPr>
            <a:spLocks noChangeArrowheads="1"/>
          </p:cNvSpPr>
          <p:nvPr/>
        </p:nvSpPr>
        <p:spPr bwMode="auto">
          <a:xfrm>
            <a:off x="5889625" y="3543278"/>
            <a:ext cx="25827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sz="1400">
                <a:solidFill>
                  <a:srgbClr val="000000"/>
                </a:solidFill>
                <a:latin typeface="Georgia" pitchFamily="18" charset="0"/>
              </a:rPr>
              <a:t>Better data quality for owners </a:t>
            </a:r>
          </a:p>
        </p:txBody>
      </p:sp>
      <p:sp>
        <p:nvSpPr>
          <p:cNvPr id="107538" name="Rectangle 62"/>
          <p:cNvSpPr>
            <a:spLocks noChangeArrowheads="1"/>
          </p:cNvSpPr>
          <p:nvPr/>
        </p:nvSpPr>
        <p:spPr bwMode="auto">
          <a:xfrm>
            <a:off x="5889625" y="3811565"/>
            <a:ext cx="27510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sz="1400">
                <a:solidFill>
                  <a:srgbClr val="000000"/>
                </a:solidFill>
                <a:latin typeface="Georgia" pitchFamily="18" charset="0"/>
              </a:rPr>
              <a:t>Better data availability for users </a:t>
            </a:r>
          </a:p>
        </p:txBody>
      </p:sp>
      <p:sp>
        <p:nvSpPr>
          <p:cNvPr id="107539" name="Rectangle 63"/>
          <p:cNvSpPr>
            <a:spLocks noChangeArrowheads="1"/>
          </p:cNvSpPr>
          <p:nvPr/>
        </p:nvSpPr>
        <p:spPr bwMode="auto">
          <a:xfrm>
            <a:off x="5889625" y="3017815"/>
            <a:ext cx="30877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sz="1400">
                <a:solidFill>
                  <a:srgbClr val="000000"/>
                </a:solidFill>
                <a:latin typeface="Georgia" pitchFamily="18" charset="0"/>
              </a:rPr>
              <a:t>Higher services satisfaction for users</a:t>
            </a:r>
          </a:p>
        </p:txBody>
      </p:sp>
      <p:cxnSp>
        <p:nvCxnSpPr>
          <p:cNvPr id="78" name="Straight Connector 77"/>
          <p:cNvCxnSpPr/>
          <p:nvPr/>
        </p:nvCxnSpPr>
        <p:spPr>
          <a:xfrm flipH="1">
            <a:off x="5789613" y="3032103"/>
            <a:ext cx="4762" cy="130810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42" name="Rectangle 43"/>
          <p:cNvSpPr>
            <a:spLocks noChangeArrowheads="1"/>
          </p:cNvSpPr>
          <p:nvPr/>
        </p:nvSpPr>
        <p:spPr bwMode="auto">
          <a:xfrm>
            <a:off x="5889625" y="4076678"/>
            <a:ext cx="25202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Georgia" pitchFamily="18" charset="0"/>
              </a:rPr>
              <a:t>Improved security for owners</a:t>
            </a:r>
            <a:endParaRPr lang="en-GB" altLang="en-US" sz="140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07543" name="Rectangle 55"/>
          <p:cNvSpPr>
            <a:spLocks noChangeArrowheads="1"/>
          </p:cNvSpPr>
          <p:nvPr/>
        </p:nvSpPr>
        <p:spPr bwMode="auto">
          <a:xfrm>
            <a:off x="1600200" y="1619250"/>
            <a:ext cx="19367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sz="1400">
                <a:solidFill>
                  <a:srgbClr val="000000"/>
                </a:solidFill>
                <a:latin typeface="Georgia" pitchFamily="18" charset="0"/>
              </a:rPr>
              <a:t>Cost savings for users </a:t>
            </a:r>
          </a:p>
        </p:txBody>
      </p:sp>
      <p:sp>
        <p:nvSpPr>
          <p:cNvPr id="107544" name="Rectangle 56"/>
          <p:cNvSpPr>
            <a:spLocks noChangeArrowheads="1"/>
          </p:cNvSpPr>
          <p:nvPr/>
        </p:nvSpPr>
        <p:spPr bwMode="auto">
          <a:xfrm>
            <a:off x="1600200" y="1852613"/>
            <a:ext cx="25202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sz="1400">
                <a:solidFill>
                  <a:srgbClr val="000000"/>
                </a:solidFill>
                <a:latin typeface="Georgia" pitchFamily="18" charset="0"/>
              </a:rPr>
              <a:t>Increased revenue for owners</a:t>
            </a:r>
          </a:p>
        </p:txBody>
      </p:sp>
      <p:sp>
        <p:nvSpPr>
          <p:cNvPr id="107545" name="Rectangle 57"/>
          <p:cNvSpPr>
            <a:spLocks noChangeArrowheads="1"/>
          </p:cNvSpPr>
          <p:nvPr/>
        </p:nvSpPr>
        <p:spPr bwMode="auto">
          <a:xfrm>
            <a:off x="1600200" y="2120900"/>
            <a:ext cx="31486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Georgia" pitchFamily="18" charset="0"/>
              </a:rPr>
              <a:t>Reduced operational costs for owners</a:t>
            </a:r>
            <a:endParaRPr lang="en-GB" altLang="en-US" sz="1400">
              <a:solidFill>
                <a:srgbClr val="000000"/>
              </a:solidFill>
              <a:latin typeface="Georgia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1069" y="1673225"/>
            <a:ext cx="1309119" cy="1509690"/>
            <a:chOff x="408676" y="1673225"/>
            <a:chExt cx="1091512" cy="1510324"/>
          </a:xfrm>
        </p:grpSpPr>
        <p:sp>
          <p:nvSpPr>
            <p:cNvPr id="45" name="Oval 44"/>
            <p:cNvSpPr/>
            <p:nvPr/>
          </p:nvSpPr>
          <p:spPr>
            <a:xfrm>
              <a:off x="552450" y="2105025"/>
              <a:ext cx="469900" cy="625475"/>
            </a:xfrm>
            <a:prstGeom prst="ellipse">
              <a:avLst/>
            </a:prstGeom>
            <a:noFill/>
            <a:ln w="76200">
              <a:solidFill>
                <a:srgbClr val="DC6900"/>
              </a:solidFill>
            </a:ln>
          </p:spPr>
          <p:txBody>
            <a:bodyPr anchor="ctr"/>
            <a:lstStyle/>
            <a:p>
              <a:pPr algn="ctr" defTabSz="1018824">
                <a:defRPr/>
              </a:pPr>
              <a:endParaRPr lang="en-GB" sz="1400" kern="0" dirty="0">
                <a:solidFill>
                  <a:srgbClr val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08676" y="1887256"/>
              <a:ext cx="790166" cy="1061267"/>
            </a:xfrm>
            <a:prstGeom prst="rect">
              <a:avLst/>
            </a:prstGeom>
            <a:noFill/>
          </p:spPr>
          <p:txBody>
            <a:bodyPr spcFirstLastPara="1" wrap="none" lIns="0" tIns="0" rIns="0" bIns="0">
              <a:prstTxWarp prst="textButton">
                <a:avLst>
                  <a:gd name="adj" fmla="val 11852118"/>
                </a:avLst>
              </a:prstTxWarp>
              <a:spAutoFit/>
            </a:bodyPr>
            <a:lstStyle/>
            <a:p>
              <a:pPr indent="-274320" algn="ctr" defTabSz="1018824">
                <a:defRPr/>
              </a:pPr>
              <a:r>
                <a:rPr lang="en-GB" sz="1400" dirty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Financial </a:t>
              </a:r>
            </a:p>
            <a:p>
              <a:pPr indent="-274320" algn="ctr" defTabSz="1018824">
                <a:defRPr/>
              </a:pPr>
              <a:endParaRPr lang="en-GB" sz="1400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endParaRPr>
            </a:p>
            <a:p>
              <a:pPr indent="-274320" algn="ctr" defTabSz="1018824">
                <a:defRPr/>
              </a:pPr>
              <a:r>
                <a:rPr lang="en-GB" sz="1400" dirty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 Benefits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1500188" y="1673225"/>
              <a:ext cx="0" cy="1510324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7549" name="Picture 7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525" y="2097088"/>
              <a:ext cx="547688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7550" name="Rectangle 42"/>
          <p:cNvSpPr>
            <a:spLocks noChangeArrowheads="1"/>
          </p:cNvSpPr>
          <p:nvPr/>
        </p:nvSpPr>
        <p:spPr bwMode="auto">
          <a:xfrm>
            <a:off x="1617663" y="2389188"/>
            <a:ext cx="30893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sz="1400">
                <a:solidFill>
                  <a:srgbClr val="000000"/>
                </a:solidFill>
                <a:latin typeface="Georgia" pitchFamily="18" charset="0"/>
              </a:rPr>
              <a:t>Vendor lock-in avoidance for owners</a:t>
            </a:r>
          </a:p>
        </p:txBody>
      </p:sp>
      <p:sp>
        <p:nvSpPr>
          <p:cNvPr id="107551" name="Rectangle 47"/>
          <p:cNvSpPr>
            <a:spLocks noChangeArrowheads="1"/>
          </p:cNvSpPr>
          <p:nvPr/>
        </p:nvSpPr>
        <p:spPr bwMode="auto">
          <a:xfrm>
            <a:off x="1680302" y="3981626"/>
            <a:ext cx="15888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sz="1400" dirty="0">
                <a:solidFill>
                  <a:srgbClr val="000000"/>
                </a:solidFill>
                <a:latin typeface="Georgia" pitchFamily="18" charset="0"/>
              </a:rPr>
              <a:t>Foster innovation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25940" y="3158348"/>
            <a:ext cx="1044845" cy="1181855"/>
            <a:chOff x="4381576" y="3255208"/>
            <a:chExt cx="828869" cy="1059323"/>
          </a:xfrm>
        </p:grpSpPr>
        <p:sp>
          <p:nvSpPr>
            <p:cNvPr id="74" name="TextBox 73"/>
            <p:cNvSpPr txBox="1"/>
            <p:nvPr/>
          </p:nvSpPr>
          <p:spPr>
            <a:xfrm>
              <a:off x="4381576" y="3255208"/>
              <a:ext cx="828869" cy="1059323"/>
            </a:xfrm>
            <a:prstGeom prst="rect">
              <a:avLst/>
            </a:prstGeom>
            <a:noFill/>
          </p:spPr>
          <p:txBody>
            <a:bodyPr spcFirstLastPara="1" wrap="none" lIns="0" tIns="0" rIns="0" bIns="0">
              <a:prstTxWarp prst="textButton">
                <a:avLst>
                  <a:gd name="adj" fmla="val 10638665"/>
                </a:avLst>
              </a:prstTxWarp>
              <a:spAutoFit/>
            </a:bodyPr>
            <a:lstStyle/>
            <a:p>
              <a:pPr indent="-274320" algn="ctr" defTabSz="1018824">
                <a:defRPr/>
              </a:pPr>
              <a:r>
                <a:rPr lang="en-GB" sz="1400" dirty="0">
                  <a:solidFill>
                    <a:srgbClr val="000000"/>
                  </a:solidFill>
                  <a:latin typeface="Georgia"/>
                </a:rPr>
                <a:t>Improved</a:t>
              </a:r>
            </a:p>
            <a:p>
              <a:pPr indent="-274320" algn="ctr" defTabSz="1018824">
                <a:defRPr/>
              </a:pPr>
              <a:endParaRPr lang="en-GB" sz="1400" dirty="0">
                <a:solidFill>
                  <a:srgbClr val="000000"/>
                </a:solidFill>
                <a:latin typeface="Georgia"/>
              </a:endParaRPr>
            </a:p>
            <a:p>
              <a:pPr indent="-274320" algn="ctr" defTabSz="1018824">
                <a:defRPr/>
              </a:pPr>
              <a:r>
                <a:rPr lang="en-GB" sz="1400" dirty="0">
                  <a:solidFill>
                    <a:srgbClr val="000000"/>
                  </a:solidFill>
                  <a:latin typeface="Georgia"/>
                </a:rPr>
                <a:t>Service Quality</a:t>
              </a:r>
              <a:endParaRPr lang="en-GB" sz="1400" dirty="0">
                <a:solidFill>
                  <a:srgbClr val="000000"/>
                </a:solidFill>
                <a:latin typeface="Georgia"/>
                <a:cs typeface="Arial" pitchFamily="34" charset="0"/>
              </a:endParaRPr>
            </a:p>
          </p:txBody>
        </p:sp>
        <p:pic>
          <p:nvPicPr>
            <p:cNvPr id="107552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725" y="3421063"/>
              <a:ext cx="530225" cy="706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7553" name="Rectangle 41"/>
          <p:cNvSpPr>
            <a:spLocks noChangeArrowheads="1"/>
          </p:cNvSpPr>
          <p:nvPr/>
        </p:nvSpPr>
        <p:spPr bwMode="auto">
          <a:xfrm>
            <a:off x="1614488" y="2676525"/>
            <a:ext cx="32143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defTabSz="1017588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  <a:latin typeface="Georgia" pitchFamily="18" charset="0"/>
              </a:rPr>
              <a:t>Facilitate reuse, sharing and adoption </a:t>
            </a:r>
            <a:endParaRPr lang="en-US" altLang="en-US" sz="1400" dirty="0" smtClean="0">
              <a:solidFill>
                <a:srgbClr val="000000"/>
              </a:solidFill>
              <a:latin typeface="Georgia" pitchFamily="18" charset="0"/>
            </a:endParaRPr>
          </a:p>
          <a:p>
            <a:r>
              <a:rPr lang="en-US" altLang="en-US" sz="1400" dirty="0" smtClean="0">
                <a:solidFill>
                  <a:srgbClr val="000000"/>
                </a:solidFill>
                <a:latin typeface="Georgia" pitchFamily="18" charset="0"/>
              </a:rPr>
              <a:t>of </a:t>
            </a:r>
            <a:r>
              <a:rPr lang="en-US" altLang="en-US" sz="1400" dirty="0">
                <a:solidFill>
                  <a:srgbClr val="000000"/>
                </a:solidFill>
                <a:latin typeface="Georgia" pitchFamily="18" charset="0"/>
              </a:rPr>
              <a:t>future solutions</a:t>
            </a:r>
            <a:endParaRPr lang="en-GB" altLang="en-US" sz="1400" dirty="0">
              <a:solidFill>
                <a:srgbClr val="000000"/>
              </a:solidFill>
              <a:latin typeface="Georgia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6963655" y="1088363"/>
            <a:ext cx="4764" cy="1382713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 of Interoperability</a:t>
            </a:r>
            <a:endParaRPr lang="en-GB" dirty="0"/>
          </a:p>
        </p:txBody>
      </p:sp>
      <p:sp>
        <p:nvSpPr>
          <p:cNvPr id="52" name="Slide Number Placeholder 3"/>
          <p:cNvSpPr txBox="1">
            <a:spLocks/>
          </p:cNvSpPr>
          <p:nvPr/>
        </p:nvSpPr>
        <p:spPr bwMode="auto">
          <a:xfrm>
            <a:off x="8006291" y="6396863"/>
            <a:ext cx="1044579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fld id="{66F075BF-4284-43E2-9865-6E7A3A9639E2}" type="slidenum">
              <a:rPr lang="fr-FR" altLang="en-US" sz="1400" smtClean="0">
                <a:solidFill>
                  <a:srgbClr val="7F7F7F"/>
                </a:solidFill>
                <a:latin typeface="Calibri" pitchFamily="34" charset="0"/>
              </a:rPr>
              <a:pPr algn="ctr"/>
              <a:t>2</a:t>
            </a:fld>
            <a:endParaRPr lang="fr-FR" altLang="en-US" sz="14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4549775"/>
            <a:ext cx="4305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4451350"/>
            <a:ext cx="463867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862138"/>
            <a:ext cx="6142038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7" name="Oval 6"/>
          <p:cNvSpPr>
            <a:spLocks noChangeArrowheads="1"/>
          </p:cNvSpPr>
          <p:nvPr/>
        </p:nvSpPr>
        <p:spPr bwMode="auto">
          <a:xfrm>
            <a:off x="671513" y="1681163"/>
            <a:ext cx="7143750" cy="1679575"/>
          </a:xfrm>
          <a:prstGeom prst="ellipse">
            <a:avLst/>
          </a:prstGeom>
          <a:solidFill>
            <a:srgbClr val="FDE9C6">
              <a:alpha val="23137"/>
            </a:srgbClr>
          </a:solidFill>
          <a:ln w="25400" algn="ctr">
            <a:solidFill>
              <a:srgbClr val="FF7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algn="ctr"/>
            <a:endParaRPr lang="en-GB" altLang="en-US"/>
          </a:p>
        </p:txBody>
      </p:sp>
      <p:sp>
        <p:nvSpPr>
          <p:cNvPr id="13" name="TextBox 12"/>
          <p:cNvSpPr txBox="1"/>
          <p:nvPr/>
        </p:nvSpPr>
        <p:spPr>
          <a:xfrm rot="5882903">
            <a:off x="6428527" y="1828955"/>
            <a:ext cx="1817795" cy="1382742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FF9933"/>
                </a:solidFill>
              </a:rPr>
              <a:t>Interoperability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Single Market - DSM</a:t>
            </a:r>
            <a:endParaRPr lang="en-GB" dirty="0"/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8006291" y="6396863"/>
            <a:ext cx="1044579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fld id="{66F075BF-4284-43E2-9865-6E7A3A9639E2}" type="slidenum">
              <a:rPr lang="fr-FR" altLang="en-US" sz="1400" smtClean="0">
                <a:solidFill>
                  <a:srgbClr val="7F7F7F"/>
                </a:solidFill>
                <a:latin typeface="Calibri" pitchFamily="34" charset="0"/>
              </a:rPr>
              <a:pPr algn="ctr"/>
              <a:t>3</a:t>
            </a:fld>
            <a:endParaRPr lang="fr-FR" altLang="en-US" sz="14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65225" y="1427163"/>
            <a:ext cx="70294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sz="2400" b="1" dirty="0">
                <a:solidFill>
                  <a:srgbClr val="00B0F0"/>
                </a:solidFill>
                <a:latin typeface="+mj-lt"/>
              </a:rPr>
              <a:t>Creating an European Digital Economy and society with growth potential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06375" y="3449638"/>
            <a:ext cx="3702050" cy="51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>
                <a:solidFill>
                  <a:srgbClr val="6B7C85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rebuchet MS" pitchFamily="34" charset="0"/>
              <a:buChar char="–"/>
              <a:defRPr sz="2000">
                <a:solidFill>
                  <a:srgbClr val="6B7C85"/>
                </a:solidFill>
                <a:latin typeface="+mn-lt"/>
                <a:ea typeface="ＭＳ Ｐゴシック" pitchFamily="3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rgbClr val="6B7C85"/>
                </a:solidFill>
                <a:latin typeface="+mn-lt"/>
                <a:ea typeface="ＭＳ Ｐゴシック" pitchFamily="3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rebuchet MS" pitchFamily="34" charset="0"/>
              <a:buChar char="–"/>
              <a:defRPr sz="1600">
                <a:solidFill>
                  <a:srgbClr val="6B7C85"/>
                </a:solidFill>
                <a:latin typeface="+mn-lt"/>
                <a:ea typeface="ＭＳ Ｐゴシック" pitchFamily="3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rgbClr val="6B7C85"/>
                </a:solidFill>
                <a:latin typeface="+mn-lt"/>
                <a:ea typeface="ＭＳ Ｐゴシック" pitchFamily="34" charset="-128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rgbClr val="6B7C85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rgbClr val="6B7C85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rgbClr val="6B7C85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rgbClr val="6B7C85"/>
                </a:solidFill>
                <a:latin typeface="+mn-lt"/>
                <a:cs typeface="+mn-cs"/>
              </a:defRPr>
            </a:lvl9pPr>
          </a:lstStyle>
          <a:p>
            <a:pPr marL="174625" lvl="1" indent="0">
              <a:buClr>
                <a:schemeClr val="bg1">
                  <a:lumMod val="50000"/>
                </a:schemeClr>
              </a:buClr>
              <a:buFont typeface="Trebuchet MS" pitchFamily="34" charset="0"/>
              <a:buNone/>
              <a:defRPr/>
            </a:pPr>
            <a:r>
              <a:rPr lang="en-US" altLang="en-US" b="1" dirty="0">
                <a:solidFill>
                  <a:srgbClr val="FF9933"/>
                </a:solidFill>
                <a:cs typeface="Arial" panose="020B0604020202020204" pitchFamily="34" charset="0"/>
              </a:rPr>
              <a:t>Interoperability</a:t>
            </a:r>
            <a:r>
              <a:rPr lang="en-US" alt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is strategic for </a:t>
            </a:r>
          </a:p>
          <a:p>
            <a:pPr marL="174625" lvl="1" indent="0">
              <a:buClr>
                <a:schemeClr val="bg1">
                  <a:lumMod val="50000"/>
                </a:schemeClr>
              </a:buClr>
              <a:buFont typeface="Trebuchet MS" pitchFamily="34" charset="0"/>
              <a:buNone/>
              <a:defRPr/>
            </a:pPr>
            <a:r>
              <a:rPr lang="en-US" alt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	</a:t>
            </a:r>
            <a:endParaRPr lang="en-US" altLang="en-US" dirty="0" smtClean="0">
              <a:cs typeface="Arial" panose="020B0604020202020204" pitchFamily="34" charset="0"/>
            </a:endParaRPr>
          </a:p>
          <a:p>
            <a:pPr marL="517525" lvl="1" indent="-342900">
              <a:defRPr/>
            </a:pPr>
            <a:endParaRPr lang="en-US" altLang="en-US" sz="2400" dirty="0" smtClean="0"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20527575">
            <a:off x="3776663" y="3255963"/>
            <a:ext cx="2370137" cy="3683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srgbClr val="6B7C85"/>
                </a:solidFill>
                <a:cs typeface="Arial" panose="020B0604020202020204" pitchFamily="34" charset="0"/>
              </a:rPr>
              <a:t>Data driven economy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 rot="1392153">
            <a:off x="5708650" y="2611438"/>
            <a:ext cx="1660525" cy="3698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srgbClr val="6B7C85"/>
                </a:solidFill>
                <a:cs typeface="Arial" panose="020B0604020202020204" pitchFamily="34" charset="0"/>
              </a:rPr>
              <a:t>Cloud services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 rot="20527575">
            <a:off x="4205288" y="2735263"/>
            <a:ext cx="1658937" cy="3698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6B7C85"/>
                </a:solidFill>
                <a:cs typeface="Arial" panose="020B0604020202020204" pitchFamily="34" charset="0"/>
              </a:rPr>
              <a:t>Cybersecurity</a:t>
            </a:r>
            <a:endParaRPr lang="en-GB" dirty="0">
              <a:solidFill>
                <a:srgbClr val="6B7C85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20527575">
            <a:off x="6761163" y="3427413"/>
            <a:ext cx="1247775" cy="3698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6B7C85"/>
                </a:solidFill>
                <a:cs typeface="Arial" panose="020B0604020202020204" pitchFamily="34" charset="0"/>
              </a:rPr>
              <a:t>E-Business</a:t>
            </a:r>
            <a:endParaRPr lang="en-GB" dirty="0">
              <a:solidFill>
                <a:srgbClr val="6B7C85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691358">
            <a:off x="4333875" y="4095750"/>
            <a:ext cx="2032000" cy="3698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6B7C85"/>
                </a:solidFill>
                <a:cs typeface="Arial" panose="020B0604020202020204" pitchFamily="34" charset="0"/>
              </a:rPr>
              <a:t>Internet of Things</a:t>
            </a:r>
            <a:endParaRPr lang="en-GB" dirty="0">
              <a:solidFill>
                <a:srgbClr val="6B7C85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706480">
            <a:off x="5354638" y="3911600"/>
            <a:ext cx="3151187" cy="3698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6B7C85"/>
                </a:solidFill>
                <a:cs typeface="Arial" panose="020B0604020202020204" pitchFamily="34" charset="0"/>
              </a:rPr>
              <a:t>Intelligent transport systems</a:t>
            </a:r>
            <a:endParaRPr lang="en-GB" dirty="0">
              <a:solidFill>
                <a:srgbClr val="6B7C85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20527575">
            <a:off x="5883275" y="3255963"/>
            <a:ext cx="1076325" cy="3683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6B7C85"/>
                </a:solidFill>
                <a:cs typeface="Arial" panose="020B0604020202020204" pitchFamily="34" charset="0"/>
              </a:rPr>
              <a:t>E-Health</a:t>
            </a:r>
            <a:endParaRPr lang="en-GB" dirty="0">
              <a:solidFill>
                <a:srgbClr val="6B7C85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DSM - Interoperability and standards</a:t>
            </a:r>
            <a:endParaRPr lang="en-GB" dirty="0"/>
          </a:p>
        </p:txBody>
      </p:sp>
      <p:sp>
        <p:nvSpPr>
          <p:cNvPr id="19" name="TextBox 11"/>
          <p:cNvSpPr txBox="1"/>
          <p:nvPr/>
        </p:nvSpPr>
        <p:spPr>
          <a:xfrm>
            <a:off x="777875" y="4926013"/>
            <a:ext cx="7258050" cy="1055687"/>
          </a:xfrm>
          <a:prstGeom prst="roundRect">
            <a:avLst/>
          </a:prstGeom>
          <a:solidFill>
            <a:srgbClr val="ACCCE6">
              <a:lumMod val="50000"/>
              <a:alpha val="75000"/>
            </a:srgbClr>
          </a:solidFill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Global challenges require multidisciplinary approaches</a:t>
            </a:r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 bwMode="auto">
          <a:xfrm>
            <a:off x="8006291" y="6396863"/>
            <a:ext cx="1044579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fld id="{66F075BF-4284-43E2-9865-6E7A3A9639E2}" type="slidenum">
              <a:rPr lang="fr-FR" altLang="en-US" sz="1400" smtClean="0">
                <a:solidFill>
                  <a:srgbClr val="7F7F7F"/>
                </a:solidFill>
                <a:latin typeface="Calibri" pitchFamily="34" charset="0"/>
              </a:rPr>
              <a:pPr algn="ctr"/>
              <a:t>4</a:t>
            </a:fld>
            <a:endParaRPr lang="fr-FR" altLang="en-US" sz="14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9" t="16232" r="17609" b="5211"/>
          <a:stretch>
            <a:fillRect/>
          </a:stretch>
        </p:blipFill>
        <p:spPr bwMode="auto">
          <a:xfrm>
            <a:off x="1193800" y="1317448"/>
            <a:ext cx="6778096" cy="474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1727200" y="5091102"/>
            <a:ext cx="1879600" cy="652462"/>
          </a:xfrm>
          <a:prstGeom prst="ellipse">
            <a:avLst/>
          </a:prstGeom>
          <a:noFill/>
          <a:ln w="28575">
            <a:solidFill>
              <a:srgbClr val="72B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3" name="Straight Arrow Connector 12"/>
          <p:cNvCxnSpPr>
            <a:stCxn id="15" idx="5"/>
            <a:endCxn id="17" idx="1"/>
          </p:cNvCxnSpPr>
          <p:nvPr/>
        </p:nvCxnSpPr>
        <p:spPr>
          <a:xfrm flipV="1">
            <a:off x="3332163" y="4464039"/>
            <a:ext cx="879475" cy="1184275"/>
          </a:xfrm>
          <a:prstGeom prst="straightConnector1">
            <a:avLst/>
          </a:prstGeom>
          <a:ln w="28575">
            <a:solidFill>
              <a:srgbClr val="72B5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11638" y="3976677"/>
            <a:ext cx="3944937" cy="974725"/>
          </a:xfrm>
          <a:prstGeom prst="rect">
            <a:avLst/>
          </a:prstGeom>
          <a:solidFill>
            <a:schemeClr val="bg1"/>
          </a:solidFill>
          <a:ln w="28575">
            <a:solidFill>
              <a:srgbClr val="72B545"/>
            </a:solidFill>
          </a:ln>
        </p:spPr>
        <p:txBody>
          <a:bodyPr anchor="ctr"/>
          <a:lstStyle/>
          <a:p>
            <a:pPr>
              <a:defRPr/>
            </a:pPr>
            <a:r>
              <a:rPr lang="en-GB" sz="1600" i="1" dirty="0">
                <a:solidFill>
                  <a:srgbClr val="001F5F"/>
                </a:solidFill>
                <a:latin typeface="+mj-lt"/>
              </a:rPr>
              <a:t>Adoption of a Priority ICT Standards Plan and extending the </a:t>
            </a:r>
            <a:r>
              <a:rPr lang="en-GB" sz="1600" b="1" i="1" dirty="0">
                <a:solidFill>
                  <a:srgbClr val="001F5F"/>
                </a:solidFill>
                <a:latin typeface="+mj-lt"/>
              </a:rPr>
              <a:t>European Interoperability Framework </a:t>
            </a:r>
            <a:r>
              <a:rPr lang="en-GB" sz="1600" i="1" dirty="0">
                <a:solidFill>
                  <a:srgbClr val="001F5F"/>
                </a:solidFill>
                <a:latin typeface="+mj-lt"/>
              </a:rPr>
              <a:t>for public services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5743564"/>
            <a:ext cx="461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DSM Roadmap</a:t>
            </a:r>
            <a:endParaRPr lang="en-GB" dirty="0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8006291" y="6396863"/>
            <a:ext cx="1044579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fld id="{66F075BF-4284-43E2-9865-6E7A3A9639E2}" type="slidenum">
              <a:rPr lang="fr-FR" altLang="en-US" sz="1400" smtClean="0">
                <a:solidFill>
                  <a:srgbClr val="7F7F7F"/>
                </a:solidFill>
                <a:latin typeface="Calibri" pitchFamily="34" charset="0"/>
              </a:rPr>
              <a:pPr algn="ctr"/>
              <a:t>5</a:t>
            </a:fld>
            <a:endParaRPr lang="fr-FR" altLang="en-US" sz="14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5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500" y="1510890"/>
            <a:ext cx="3889187" cy="203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031860" y="2391405"/>
            <a:ext cx="2370807" cy="14573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>
                <a:solidFill>
                  <a:srgbClr val="6B7C85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rebuchet MS" pitchFamily="34" charset="0"/>
              <a:buChar char="–"/>
              <a:defRPr sz="2000">
                <a:solidFill>
                  <a:srgbClr val="6B7C85"/>
                </a:solidFill>
                <a:latin typeface="+mn-lt"/>
                <a:ea typeface="ＭＳ Ｐゴシック" pitchFamily="3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rgbClr val="6B7C85"/>
                </a:solidFill>
                <a:latin typeface="+mn-lt"/>
                <a:ea typeface="ＭＳ Ｐゴシック" pitchFamily="3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rebuchet MS" pitchFamily="34" charset="0"/>
              <a:buChar char="–"/>
              <a:defRPr sz="1600">
                <a:solidFill>
                  <a:srgbClr val="6B7C85"/>
                </a:solidFill>
                <a:latin typeface="+mn-lt"/>
                <a:ea typeface="ＭＳ Ｐゴシック" pitchFamily="3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rgbClr val="6B7C85"/>
                </a:solidFill>
                <a:latin typeface="+mn-lt"/>
                <a:ea typeface="ＭＳ Ｐゴシック" pitchFamily="34" charset="-128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rgbClr val="6B7C85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rgbClr val="6B7C85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rgbClr val="6B7C85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rgbClr val="6B7C85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Clr>
                <a:srgbClr val="CBD3D7">
                  <a:lumMod val="50000"/>
                </a:srgbClr>
              </a:buClr>
              <a:buFontTx/>
              <a:buNone/>
              <a:defRPr/>
            </a:pPr>
            <a:r>
              <a:rPr lang="en-GB" sz="1800" b="1" kern="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>Well accepted  as a framework by the MS</a:t>
            </a:r>
          </a:p>
        </p:txBody>
      </p:sp>
      <p:pic>
        <p:nvPicPr>
          <p:cNvPr id="11059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94" y="2110452"/>
            <a:ext cx="1397950" cy="134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0602" name="Gruppo 5"/>
          <p:cNvGrpSpPr>
            <a:grpSpLocks/>
          </p:cNvGrpSpPr>
          <p:nvPr/>
        </p:nvGrpSpPr>
        <p:grpSpPr bwMode="auto">
          <a:xfrm>
            <a:off x="4538228" y="3759200"/>
            <a:ext cx="4178204" cy="2446867"/>
            <a:chOff x="214593" y="1684383"/>
            <a:chExt cx="5944160" cy="4627609"/>
          </a:xfrm>
        </p:grpSpPr>
        <p:pic>
          <p:nvPicPr>
            <p:cNvPr id="110607" name="Immagin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87"/>
            <a:stretch>
              <a:fillRect/>
            </a:stretch>
          </p:blipFill>
          <p:spPr bwMode="auto">
            <a:xfrm>
              <a:off x="214593" y="1949823"/>
              <a:ext cx="5944160" cy="4362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08" name="Immagin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571"/>
            <a:stretch>
              <a:fillRect/>
            </a:stretch>
          </p:blipFill>
          <p:spPr bwMode="auto">
            <a:xfrm>
              <a:off x="214593" y="1684383"/>
              <a:ext cx="5944160" cy="169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060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96" y="4526859"/>
            <a:ext cx="1259191" cy="122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1947326" y="4526859"/>
            <a:ext cx="2704707" cy="13906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>
                <a:solidFill>
                  <a:srgbClr val="6B7C85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rebuchet MS" pitchFamily="34" charset="0"/>
              <a:buChar char="–"/>
              <a:defRPr sz="2000">
                <a:solidFill>
                  <a:srgbClr val="6B7C85"/>
                </a:solidFill>
                <a:latin typeface="+mn-lt"/>
                <a:ea typeface="ＭＳ Ｐゴシック" pitchFamily="3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rgbClr val="6B7C85"/>
                </a:solidFill>
                <a:latin typeface="+mn-lt"/>
                <a:ea typeface="ＭＳ Ｐゴシック" pitchFamily="3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rebuchet MS" pitchFamily="34" charset="0"/>
              <a:buChar char="–"/>
              <a:defRPr sz="1600">
                <a:solidFill>
                  <a:srgbClr val="6B7C85"/>
                </a:solidFill>
                <a:latin typeface="+mn-lt"/>
                <a:ea typeface="ＭＳ Ｐゴシック" pitchFamily="3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rgbClr val="6B7C85"/>
                </a:solidFill>
                <a:latin typeface="+mn-lt"/>
                <a:ea typeface="ＭＳ Ｐゴシック" pitchFamily="34" charset="-128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rgbClr val="6B7C85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rgbClr val="6B7C85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rgbClr val="6B7C85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rgbClr val="6B7C85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Clr>
                <a:srgbClr val="CBD3D7">
                  <a:lumMod val="50000"/>
                </a:srgbClr>
              </a:buClr>
              <a:buFontTx/>
              <a:buNone/>
              <a:defRPr/>
            </a:pPr>
            <a:r>
              <a:rPr lang="en-GB" sz="1800" b="1" kern="0" dirty="0" smtClean="0">
                <a:solidFill>
                  <a:srgbClr val="FF9933"/>
                </a:solidFill>
                <a:latin typeface="Segoe Script" panose="020B0504020000000003" pitchFamily="34" charset="0"/>
              </a:rPr>
              <a:t>Still some way to go to have it implemented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State-of-Play</a:t>
            </a:r>
            <a:endParaRPr lang="en-GB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99805" y="1034640"/>
            <a:ext cx="8121389" cy="47625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2400" kern="0" dirty="0" smtClean="0">
                <a:solidFill>
                  <a:srgbClr val="00B0F0"/>
                </a:solidFill>
              </a:rPr>
              <a:t>The European Interoperability Framework - EIF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60023" y="3574124"/>
            <a:ext cx="8356410" cy="0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3"/>
          <p:cNvSpPr txBox="1">
            <a:spLocks/>
          </p:cNvSpPr>
          <p:nvPr/>
        </p:nvSpPr>
        <p:spPr bwMode="auto">
          <a:xfrm>
            <a:off x="8006291" y="6396863"/>
            <a:ext cx="1044579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fld id="{66F075BF-4284-43E2-9865-6E7A3A9639E2}" type="slidenum">
              <a:rPr lang="fr-FR" altLang="en-US" sz="1400" smtClean="0">
                <a:solidFill>
                  <a:srgbClr val="7F7F7F"/>
                </a:solidFill>
                <a:latin typeface="Calibri" pitchFamily="34" charset="0"/>
              </a:rPr>
              <a:pPr algn="ctr"/>
              <a:t>6</a:t>
            </a:fld>
            <a:endParaRPr lang="fr-FR" altLang="en-US" sz="14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ft Arrow 9"/>
          <p:cNvSpPr/>
          <p:nvPr/>
        </p:nvSpPr>
        <p:spPr>
          <a:xfrm>
            <a:off x="7394575" y="4328597"/>
            <a:ext cx="1079500" cy="319088"/>
          </a:xfrm>
          <a:prstGeom prst="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TextBox 11"/>
          <p:cNvSpPr txBox="1"/>
          <p:nvPr/>
        </p:nvSpPr>
        <p:spPr>
          <a:xfrm>
            <a:off x="808038" y="2423597"/>
            <a:ext cx="6269037" cy="784225"/>
          </a:xfrm>
          <a:prstGeom prst="roundRect">
            <a:avLst/>
          </a:prstGeom>
          <a:solidFill>
            <a:schemeClr val="accent5">
              <a:lumMod val="50000"/>
              <a:alpha val="75000"/>
            </a:schemeClr>
          </a:solidFill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Avoiding the creation of new electronic barriers or silos when modernising public administrations in Europe</a:t>
            </a:r>
          </a:p>
        </p:txBody>
      </p:sp>
      <p:sp>
        <p:nvSpPr>
          <p:cNvPr id="16" name="TextBox 11"/>
          <p:cNvSpPr txBox="1"/>
          <p:nvPr/>
        </p:nvSpPr>
        <p:spPr>
          <a:xfrm>
            <a:off x="808038" y="3323710"/>
            <a:ext cx="6269037" cy="784225"/>
          </a:xfrm>
          <a:prstGeom prst="roundRect">
            <a:avLst/>
          </a:prstGeom>
          <a:solidFill>
            <a:schemeClr val="accent5">
              <a:lumMod val="50000"/>
              <a:alpha val="75000"/>
            </a:schemeClr>
          </a:solidFill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Facilitating the interconnection of public services for citizens and businesses at national and EU level</a:t>
            </a:r>
          </a:p>
        </p:txBody>
      </p:sp>
      <p:sp>
        <p:nvSpPr>
          <p:cNvPr id="17" name="TextBox 11"/>
          <p:cNvSpPr txBox="1"/>
          <p:nvPr/>
        </p:nvSpPr>
        <p:spPr>
          <a:xfrm>
            <a:off x="819150" y="4266685"/>
            <a:ext cx="6269038" cy="442912"/>
          </a:xfrm>
          <a:prstGeom prst="roundRect">
            <a:avLst/>
          </a:prstGeom>
          <a:solidFill>
            <a:schemeClr val="accent5">
              <a:lumMod val="50000"/>
              <a:alpha val="75000"/>
            </a:schemeClr>
          </a:solidFill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Improving quality of public services and transparency</a:t>
            </a:r>
          </a:p>
        </p:txBody>
      </p:sp>
      <p:sp>
        <p:nvSpPr>
          <p:cNvPr id="19" name="TextBox 11"/>
          <p:cNvSpPr txBox="1"/>
          <p:nvPr/>
        </p:nvSpPr>
        <p:spPr>
          <a:xfrm>
            <a:off x="819150" y="4884222"/>
            <a:ext cx="6269038" cy="782638"/>
          </a:xfrm>
          <a:prstGeom prst="roundRect">
            <a:avLst/>
          </a:prstGeom>
          <a:solidFill>
            <a:schemeClr val="accent5">
              <a:lumMod val="50000"/>
              <a:alpha val="75000"/>
            </a:schemeClr>
          </a:solidFill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Coherence of open data from various sectors and countries</a:t>
            </a:r>
          </a:p>
        </p:txBody>
      </p:sp>
      <p:sp>
        <p:nvSpPr>
          <p:cNvPr id="20" name="TextBox 11"/>
          <p:cNvSpPr txBox="1"/>
          <p:nvPr/>
        </p:nvSpPr>
        <p:spPr>
          <a:xfrm>
            <a:off x="214313" y="1669535"/>
            <a:ext cx="2778125" cy="579437"/>
          </a:xfrm>
          <a:prstGeom prst="roundRect">
            <a:avLst/>
          </a:prstGeom>
          <a:solidFill>
            <a:schemeClr val="accent5">
              <a:lumMod val="50000"/>
              <a:alpha val="7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BE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Guidance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11"/>
          <p:cNvSpPr txBox="1"/>
          <p:nvPr/>
        </p:nvSpPr>
        <p:spPr>
          <a:xfrm>
            <a:off x="3259138" y="1669535"/>
            <a:ext cx="2692400" cy="579437"/>
          </a:xfrm>
          <a:prstGeom prst="roundRect">
            <a:avLst/>
          </a:prstGeom>
          <a:solidFill>
            <a:schemeClr val="accent5">
              <a:lumMod val="50000"/>
              <a:alpha val="7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BE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6151563" y="1658422"/>
            <a:ext cx="2736850" cy="579438"/>
          </a:xfrm>
          <a:prstGeom prst="roundRect">
            <a:avLst/>
          </a:prstGeom>
          <a:solidFill>
            <a:schemeClr val="accent5">
              <a:lumMod val="50000"/>
              <a:alpha val="7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BE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Best practices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Left Arrow 22"/>
          <p:cNvSpPr/>
          <p:nvPr/>
        </p:nvSpPr>
        <p:spPr>
          <a:xfrm>
            <a:off x="7394575" y="3511035"/>
            <a:ext cx="1079500" cy="327025"/>
          </a:xfrm>
          <a:prstGeom prst="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Left Arrow 23"/>
          <p:cNvSpPr/>
          <p:nvPr/>
        </p:nvSpPr>
        <p:spPr>
          <a:xfrm>
            <a:off x="7394575" y="2587110"/>
            <a:ext cx="1079500" cy="355600"/>
          </a:xfrm>
          <a:prstGeom prst="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Left Arrow 24"/>
          <p:cNvSpPr/>
          <p:nvPr/>
        </p:nvSpPr>
        <p:spPr>
          <a:xfrm>
            <a:off x="7394575" y="5046147"/>
            <a:ext cx="1079500" cy="352425"/>
          </a:xfrm>
          <a:prstGeom prst="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European Interoperability Framework</a:t>
            </a:r>
            <a:br>
              <a:rPr lang="en-GB" dirty="0" smtClean="0"/>
            </a:br>
            <a:r>
              <a:rPr lang="en-GB" dirty="0" smtClean="0"/>
              <a:t>Revision</a:t>
            </a:r>
            <a:endParaRPr lang="en-GB" dirty="0"/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 bwMode="auto">
          <a:xfrm>
            <a:off x="8006291" y="6396863"/>
            <a:ext cx="1044579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fld id="{66F075BF-4284-43E2-9865-6E7A3A9639E2}" type="slidenum">
              <a:rPr lang="fr-FR" altLang="en-US" sz="1400" smtClean="0">
                <a:solidFill>
                  <a:srgbClr val="7F7F7F"/>
                </a:solidFill>
                <a:latin typeface="Calibri" pitchFamily="34" charset="0"/>
              </a:rPr>
              <a:pPr algn="ctr"/>
              <a:t>7</a:t>
            </a:fld>
            <a:endParaRPr lang="fr-FR" altLang="en-US" sz="14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19808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6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30640" y="1535024"/>
            <a:ext cx="2716226" cy="4520019"/>
            <a:chOff x="262112" y="2208333"/>
            <a:chExt cx="2448273" cy="4172994"/>
          </a:xfrm>
        </p:grpSpPr>
        <p:sp>
          <p:nvSpPr>
            <p:cNvPr id="20" name="Rectangle 2"/>
            <p:cNvSpPr>
              <a:spLocks noChangeArrowheads="1"/>
            </p:cNvSpPr>
            <p:nvPr/>
          </p:nvSpPr>
          <p:spPr bwMode="gray">
            <a:xfrm>
              <a:off x="262112" y="2208333"/>
              <a:ext cx="2448272" cy="1260000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 w="9525">
              <a:solidFill>
                <a:srgbClr val="B5B5B5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marL="190500" indent="-1905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81000" indent="-1889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561975" indent="-17938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768350" indent="-20478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754063" indent="12858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211263" indent="128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1668463" indent="128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125663" indent="128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2582863" indent="128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ct val="40000"/>
                </a:spcBef>
                <a:spcAft>
                  <a:spcPts val="0"/>
                </a:spcAft>
                <a:buClr>
                  <a:srgbClr val="80A3CA"/>
                </a:buClr>
                <a:buFont typeface="Wingdings" pitchFamily="2" charset="2"/>
                <a:buChar char="§"/>
                <a:defRPr/>
              </a:pPr>
              <a:endParaRPr lang="en-US" altLang="de-DE" kern="0" dirty="0">
                <a:solidFill>
                  <a:srgbClr val="6D6D6D"/>
                </a:solidFill>
                <a:latin typeface="Calibri" panose="020F0502020204030204" pitchFamily="34" charset="0"/>
                <a:ea typeface="+mn-ea"/>
              </a:endParaRPr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262112" y="3432469"/>
              <a:ext cx="2448273" cy="864096"/>
            </a:xfrm>
            <a:prstGeom prst="rect">
              <a:avLst/>
            </a:prstGeom>
            <a:solidFill>
              <a:srgbClr val="1E5092"/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algn="ctr" defTabSz="801688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0" dirty="0">
                  <a:solidFill>
                    <a:srgbClr val="FFFFFF"/>
                  </a:solidFill>
                  <a:latin typeface="Calibri" panose="020F0502020204030204" pitchFamily="34" charset="0"/>
                  <a:ea typeface="+mn-ea"/>
                  <a:cs typeface="Arial" charset="0"/>
                </a:rPr>
                <a:t>Alignment with policy development</a:t>
              </a: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gray">
            <a:xfrm>
              <a:off x="262112" y="4296564"/>
              <a:ext cx="2448000" cy="2084763"/>
            </a:xfrm>
            <a:prstGeom prst="rect">
              <a:avLst/>
            </a:prstGeom>
            <a:noFill/>
            <a:ln w="9525">
              <a:solidFill>
                <a:srgbClr val="B5B5B5"/>
              </a:solidFill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>
              <a:lvl1pPr marL="190500" indent="-1905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81000" indent="-1889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561975" indent="-17938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768350" indent="-20478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754063" indent="12858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211263" indent="128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1668463" indent="128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125663" indent="128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2582863" indent="128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180000" lvl="2" indent="-180000" eaLnBrk="1" fontAlgn="auto" hangingPunct="1">
                <a:spcBef>
                  <a:spcPts val="500"/>
                </a:spcBef>
                <a:spcAft>
                  <a:spcPts val="0"/>
                </a:spcAft>
                <a:buClr>
                  <a:srgbClr val="ED7404"/>
                </a:buClr>
                <a:buFont typeface="Calibri" panose="020F0502020204030204" pitchFamily="34" charset="0"/>
                <a:buChar char="›"/>
                <a:defRPr/>
              </a:pPr>
              <a:r>
                <a:rPr lang="en-US" altLang="de-DE" sz="1400" kern="0" dirty="0" smtClean="0">
                  <a:solidFill>
                    <a:srgbClr val="1E5092"/>
                  </a:solidFill>
                  <a:latin typeface="Calibri" panose="020F0502020204030204" pitchFamily="34" charset="0"/>
                  <a:ea typeface="+mn-ea"/>
                </a:rPr>
                <a:t>Policies having a strong linkage with IOP </a:t>
              </a:r>
              <a:r>
                <a:rPr lang="en-US" altLang="de-DE" sz="1200" kern="0" dirty="0" smtClean="0">
                  <a:solidFill>
                    <a:srgbClr val="6D6D6D"/>
                  </a:solidFill>
                  <a:latin typeface="Calibri" panose="020F0502020204030204" pitchFamily="34" charset="0"/>
                  <a:ea typeface="+mn-ea"/>
                </a:rPr>
                <a:t>have been either recently launched (e.g. DSM strategy) or revised (e.g. PSI Directive).</a:t>
              </a:r>
              <a:endParaRPr lang="en-US" altLang="de-DE" sz="1200" kern="0" dirty="0">
                <a:solidFill>
                  <a:srgbClr val="6D6D6D"/>
                </a:solidFill>
                <a:latin typeface="Calibri" panose="020F0502020204030204" pitchFamily="34" charset="0"/>
                <a:ea typeface="+mn-ea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23216" y="1535024"/>
            <a:ext cx="2716225" cy="4520019"/>
            <a:chOff x="3354689" y="2208333"/>
            <a:chExt cx="2448272" cy="4172994"/>
          </a:xfrm>
        </p:grpSpPr>
        <p:sp>
          <p:nvSpPr>
            <p:cNvPr id="19" name="Rectangle 2"/>
            <p:cNvSpPr>
              <a:spLocks noChangeArrowheads="1"/>
            </p:cNvSpPr>
            <p:nvPr/>
          </p:nvSpPr>
          <p:spPr bwMode="gray">
            <a:xfrm>
              <a:off x="3354689" y="2208333"/>
              <a:ext cx="2448272" cy="1260000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9525">
              <a:solidFill>
                <a:srgbClr val="B5B5B5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marL="190500" indent="-1905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81000" indent="-1889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561975" indent="-17938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768350" indent="-20478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754063" indent="12858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211263" indent="128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1668463" indent="128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125663" indent="128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2582863" indent="128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ct val="40000"/>
                </a:spcBef>
                <a:spcAft>
                  <a:spcPts val="0"/>
                </a:spcAft>
                <a:buClr>
                  <a:srgbClr val="80A3CA"/>
                </a:buClr>
                <a:buFont typeface="Wingdings" pitchFamily="2" charset="2"/>
                <a:buChar char="§"/>
                <a:defRPr/>
              </a:pPr>
              <a:endParaRPr lang="en-US" altLang="de-DE" kern="0" dirty="0">
                <a:solidFill>
                  <a:srgbClr val="6D6D6D"/>
                </a:solidFill>
                <a:latin typeface="Calibri" panose="020F0502020204030204" pitchFamily="34" charset="0"/>
                <a:ea typeface="+mn-ea"/>
              </a:endParaRPr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3354689" y="3432469"/>
              <a:ext cx="2448272" cy="864096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algn="ctr" defTabSz="8016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 smtClean="0">
                  <a:solidFill>
                    <a:srgbClr val="FFFFFF"/>
                  </a:solidFill>
                  <a:latin typeface="Calibri" panose="020F0502020204030204" pitchFamily="34" charset="0"/>
                  <a:ea typeface="+mn-ea"/>
                  <a:cs typeface="Arial" charset="0"/>
                </a:rPr>
                <a:t>Extend and align with emerging trends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gray">
            <a:xfrm>
              <a:off x="3354825" y="4296564"/>
              <a:ext cx="2448000" cy="2084763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>
              <a:lvl1pPr marL="190500" indent="-1905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81000" indent="-1889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561975" indent="-17938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768350" indent="-20478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754063" indent="12858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211263" indent="128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1668463" indent="128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125663" indent="128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2582863" indent="128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180000" lvl="2" indent="-180000" eaLnBrk="1" fontAlgn="auto" hangingPunct="1">
                <a:spcBef>
                  <a:spcPts val="500"/>
                </a:spcBef>
                <a:spcAft>
                  <a:spcPts val="0"/>
                </a:spcAft>
                <a:buClr>
                  <a:srgbClr val="ED7404"/>
                </a:buClr>
                <a:buFont typeface="Calibri" panose="020F0502020204030204" pitchFamily="34" charset="0"/>
                <a:buChar char="›"/>
                <a:defRPr/>
              </a:pPr>
              <a:r>
                <a:rPr lang="en-GB" altLang="de-DE" sz="1200" kern="0" dirty="0">
                  <a:solidFill>
                    <a:srgbClr val="6D6D6D"/>
                  </a:solidFill>
                  <a:latin typeface="Calibri" panose="020F0502020204030204" pitchFamily="34" charset="0"/>
                  <a:ea typeface="+mn-ea"/>
                </a:rPr>
                <a:t>Include</a:t>
              </a:r>
              <a:r>
                <a:rPr lang="en-GB" altLang="de-DE" sz="1400" kern="0" dirty="0" smtClean="0">
                  <a:solidFill>
                    <a:srgbClr val="1E5092"/>
                  </a:solidFill>
                  <a:latin typeface="Calibri" panose="020F0502020204030204" pitchFamily="34" charset="0"/>
                  <a:ea typeface="+mn-ea"/>
                </a:rPr>
                <a:t> the European Reference Interoperability Architecture (EIRA) </a:t>
              </a:r>
              <a:r>
                <a:rPr lang="en-GB" altLang="de-DE" sz="1200" kern="0" dirty="0">
                  <a:solidFill>
                    <a:srgbClr val="6D6D6D"/>
                  </a:solidFill>
                  <a:latin typeface="Calibri" panose="020F0502020204030204" pitchFamily="34" charset="0"/>
                  <a:ea typeface="+mn-ea"/>
                </a:rPr>
                <a:t>and</a:t>
              </a:r>
              <a:r>
                <a:rPr lang="en-GB" altLang="de-DE" sz="1400" kern="0" dirty="0" smtClean="0">
                  <a:solidFill>
                    <a:srgbClr val="1E5092"/>
                  </a:solidFill>
                  <a:latin typeface="Calibri" panose="020F0502020204030204" pitchFamily="34" charset="0"/>
                  <a:ea typeface="+mn-ea"/>
                </a:rPr>
                <a:t> Cartography (EIC)</a:t>
              </a:r>
            </a:p>
            <a:p>
              <a:pPr marL="180000" lvl="2" indent="-180000" eaLnBrk="1" fontAlgn="auto" hangingPunct="1">
                <a:spcBef>
                  <a:spcPts val="500"/>
                </a:spcBef>
                <a:spcAft>
                  <a:spcPts val="0"/>
                </a:spcAft>
                <a:buClr>
                  <a:srgbClr val="ED7404"/>
                </a:buClr>
                <a:buFont typeface="Calibri" panose="020F0502020204030204" pitchFamily="34" charset="0"/>
                <a:buChar char="›"/>
                <a:defRPr/>
              </a:pPr>
              <a:r>
                <a:rPr lang="en-GB" altLang="de-DE" sz="1400" kern="0" dirty="0" smtClean="0">
                  <a:solidFill>
                    <a:srgbClr val="1E5092"/>
                  </a:solidFill>
                  <a:latin typeface="Calibri" panose="020F0502020204030204" pitchFamily="34" charset="0"/>
                  <a:ea typeface="+mn-ea"/>
                </a:rPr>
                <a:t>ICT </a:t>
              </a:r>
              <a:r>
                <a:rPr lang="en-GB" altLang="de-DE" sz="1200" kern="0" dirty="0" smtClean="0">
                  <a:solidFill>
                    <a:srgbClr val="6D6D6D"/>
                  </a:solidFill>
                  <a:latin typeface="Calibri" panose="020F0502020204030204" pitchFamily="34" charset="0"/>
                  <a:ea typeface="+mn-ea"/>
                </a:rPr>
                <a:t>(e.g. Cloud)</a:t>
              </a:r>
            </a:p>
            <a:p>
              <a:pPr marL="180000" lvl="2" indent="-180000" eaLnBrk="1" fontAlgn="auto" hangingPunct="1">
                <a:spcBef>
                  <a:spcPts val="500"/>
                </a:spcBef>
                <a:spcAft>
                  <a:spcPts val="0"/>
                </a:spcAft>
                <a:buClr>
                  <a:srgbClr val="ED7404"/>
                </a:buClr>
                <a:buFont typeface="Calibri" panose="020F0502020204030204" pitchFamily="34" charset="0"/>
                <a:buChar char="›"/>
                <a:defRPr/>
              </a:pPr>
              <a:r>
                <a:rPr lang="en-GB" altLang="de-DE" sz="1400" kern="0" dirty="0" smtClean="0">
                  <a:solidFill>
                    <a:srgbClr val="1E5092"/>
                  </a:solidFill>
                  <a:latin typeface="Calibri" panose="020F0502020204030204" pitchFamily="34" charset="0"/>
                  <a:ea typeface="+mn-ea"/>
                </a:rPr>
                <a:t>Information management </a:t>
              </a:r>
              <a:r>
                <a:rPr lang="en-GB" altLang="de-DE" sz="1200" kern="0" dirty="0" smtClean="0">
                  <a:solidFill>
                    <a:srgbClr val="6D6D6D"/>
                  </a:solidFill>
                  <a:latin typeface="Calibri" panose="020F0502020204030204" pitchFamily="34" charset="0"/>
                  <a:ea typeface="+mn-ea"/>
                </a:rPr>
                <a:t>(e.g. Big data, Open data)</a:t>
              </a:r>
            </a:p>
            <a:p>
              <a:pPr marL="180000" lvl="2" indent="-180000" eaLnBrk="1" fontAlgn="auto" hangingPunct="1">
                <a:spcBef>
                  <a:spcPts val="500"/>
                </a:spcBef>
                <a:spcAft>
                  <a:spcPts val="0"/>
                </a:spcAft>
                <a:buClr>
                  <a:srgbClr val="ED7404"/>
                </a:buClr>
                <a:buFont typeface="Calibri" panose="020F0502020204030204" pitchFamily="34" charset="0"/>
                <a:buChar char="›"/>
                <a:defRPr/>
              </a:pPr>
              <a:r>
                <a:rPr lang="en-GB" altLang="de-DE" sz="1400" kern="0" dirty="0" smtClean="0">
                  <a:solidFill>
                    <a:srgbClr val="1E5092"/>
                  </a:solidFill>
                  <a:latin typeface="Calibri" panose="020F0502020204030204" pitchFamily="34" charset="0"/>
                  <a:ea typeface="+mn-ea"/>
                </a:rPr>
                <a:t>Security</a:t>
              </a:r>
            </a:p>
            <a:p>
              <a:pPr marL="180000" lvl="2" indent="-180000" eaLnBrk="1" fontAlgn="auto" hangingPunct="1">
                <a:spcBef>
                  <a:spcPts val="500"/>
                </a:spcBef>
                <a:spcAft>
                  <a:spcPts val="0"/>
                </a:spcAft>
                <a:buClr>
                  <a:srgbClr val="ED7404"/>
                </a:buClr>
                <a:buFont typeface="Calibri" panose="020F0502020204030204" pitchFamily="34" charset="0"/>
                <a:buChar char="›"/>
                <a:defRPr/>
              </a:pPr>
              <a:r>
                <a:rPr lang="en-GB" altLang="de-DE" sz="1400" kern="0" dirty="0" smtClean="0">
                  <a:solidFill>
                    <a:srgbClr val="1E5092"/>
                  </a:solidFill>
                  <a:latin typeface="Calibri" panose="020F0502020204030204" pitchFamily="34" charset="0"/>
                  <a:ea typeface="+mn-ea"/>
                </a:rPr>
                <a:t>Organisational </a:t>
              </a:r>
              <a:r>
                <a:rPr lang="en-GB" altLang="de-DE" sz="1200" kern="0" dirty="0">
                  <a:solidFill>
                    <a:srgbClr val="6D6D6D"/>
                  </a:solidFill>
                  <a:latin typeface="Calibri" panose="020F0502020204030204" pitchFamily="34" charset="0"/>
                  <a:ea typeface="+mn-ea"/>
                </a:rPr>
                <a:t>and</a:t>
              </a:r>
              <a:r>
                <a:rPr lang="en-GB" altLang="de-DE" sz="1400" kern="0" dirty="0" smtClean="0">
                  <a:solidFill>
                    <a:srgbClr val="1E5092"/>
                  </a:solidFill>
                  <a:latin typeface="Calibri" panose="020F0502020204030204" pitchFamily="34" charset="0"/>
                  <a:ea typeface="+mn-ea"/>
                </a:rPr>
                <a:t> governance structures</a:t>
              </a:r>
              <a:endParaRPr lang="en-GB" altLang="de-DE" sz="1400" kern="0" dirty="0">
                <a:solidFill>
                  <a:srgbClr val="1E5092"/>
                </a:solidFill>
                <a:latin typeface="Calibri" panose="020F0502020204030204" pitchFamily="34" charset="0"/>
                <a:ea typeface="+mn-ea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247552" y="1535024"/>
            <a:ext cx="2716225" cy="4520019"/>
            <a:chOff x="6433617" y="2208333"/>
            <a:chExt cx="2448272" cy="4172994"/>
          </a:xfrm>
        </p:grpSpPr>
        <p:sp>
          <p:nvSpPr>
            <p:cNvPr id="18" name="Rectangle 2"/>
            <p:cNvSpPr>
              <a:spLocks noChangeArrowheads="1"/>
            </p:cNvSpPr>
            <p:nvPr/>
          </p:nvSpPr>
          <p:spPr bwMode="gray">
            <a:xfrm>
              <a:off x="6433617" y="2208333"/>
              <a:ext cx="2448272" cy="1260000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9525">
              <a:solidFill>
                <a:srgbClr val="B5B5B5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marL="190500" indent="-1905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81000" indent="-1889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561975" indent="-17938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768350" indent="-20478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754063" indent="12858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211263" indent="128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1668463" indent="128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125663" indent="128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2582863" indent="128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ct val="40000"/>
                </a:spcBef>
                <a:spcAft>
                  <a:spcPts val="0"/>
                </a:spcAft>
                <a:buClr>
                  <a:srgbClr val="80A3CA"/>
                </a:buClr>
                <a:buFont typeface="Wingdings" pitchFamily="2" charset="2"/>
                <a:buChar char="§"/>
                <a:defRPr/>
              </a:pPr>
              <a:endParaRPr lang="en-US" altLang="de-DE" kern="0" dirty="0">
                <a:solidFill>
                  <a:srgbClr val="6D6D6D"/>
                </a:solidFill>
                <a:latin typeface="Calibri" panose="020F0502020204030204" pitchFamily="34" charset="0"/>
                <a:ea typeface="+mn-ea"/>
              </a:endParaRPr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6433617" y="3432469"/>
              <a:ext cx="2448272" cy="864096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algn="ctr" defTabSz="801688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0" dirty="0">
                  <a:solidFill>
                    <a:srgbClr val="FFFFFF"/>
                  </a:solidFill>
                  <a:latin typeface="Calibri" panose="020F0502020204030204" pitchFamily="34" charset="0"/>
                  <a:ea typeface="+mn-ea"/>
                  <a:cs typeface="Arial" charset="0"/>
                </a:rPr>
                <a:t>More focus on EIF implementation is needed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gray">
            <a:xfrm>
              <a:off x="6433617" y="4296564"/>
              <a:ext cx="2448000" cy="2084763"/>
            </a:xfrm>
            <a:prstGeom prst="rect">
              <a:avLst/>
            </a:prstGeom>
            <a:noFill/>
            <a:ln w="9525">
              <a:solidFill>
                <a:srgbClr val="B5B5B5"/>
              </a:solidFill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>
              <a:lvl1pPr marL="190500" indent="-1905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81000" indent="-1889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561975" indent="-17938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768350" indent="-20478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754063" indent="12858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211263" indent="128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1668463" indent="128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125663" indent="128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2582863" indent="128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180000" lvl="2" indent="-180000" eaLnBrk="1" fontAlgn="auto" hangingPunct="1">
                <a:spcBef>
                  <a:spcPts val="500"/>
                </a:spcBef>
                <a:spcAft>
                  <a:spcPts val="0"/>
                </a:spcAft>
                <a:buClr>
                  <a:srgbClr val="ED7404"/>
                </a:buClr>
                <a:buFont typeface="Calibri" panose="020F0502020204030204" pitchFamily="34" charset="0"/>
                <a:buChar char="›"/>
                <a:defRPr/>
              </a:pPr>
              <a:r>
                <a:rPr lang="en-US" altLang="de-DE" sz="1200" kern="0" dirty="0" smtClean="0">
                  <a:solidFill>
                    <a:srgbClr val="6D6D6D"/>
                  </a:solidFill>
                  <a:latin typeface="Calibri" panose="020F0502020204030204" pitchFamily="34" charset="0"/>
                  <a:ea typeface="+mn-ea"/>
                </a:rPr>
                <a:t>NIFs aligned with EIF to a large extent (72%)</a:t>
              </a:r>
            </a:p>
            <a:p>
              <a:pPr marL="180000" lvl="2" indent="-180000" eaLnBrk="1" fontAlgn="auto" hangingPunct="1">
                <a:spcBef>
                  <a:spcPts val="500"/>
                </a:spcBef>
                <a:spcAft>
                  <a:spcPts val="0"/>
                </a:spcAft>
                <a:buClr>
                  <a:srgbClr val="ED7404"/>
                </a:buClr>
                <a:buFont typeface="Calibri" panose="020F0502020204030204" pitchFamily="34" charset="0"/>
                <a:buChar char="›"/>
                <a:defRPr/>
              </a:pPr>
              <a:r>
                <a:rPr lang="en-US" altLang="de-DE" sz="1400" kern="0" dirty="0" smtClean="0">
                  <a:solidFill>
                    <a:srgbClr val="1E5092"/>
                  </a:solidFill>
                  <a:latin typeface="Calibri" panose="020F0502020204030204" pitchFamily="34" charset="0"/>
                  <a:ea typeface="+mn-ea"/>
                </a:rPr>
                <a:t>Application </a:t>
              </a:r>
              <a:r>
                <a:rPr lang="en-US" altLang="de-DE" sz="1200" kern="0" dirty="0" smtClean="0">
                  <a:solidFill>
                    <a:srgbClr val="6D6D6D"/>
                  </a:solidFill>
                  <a:latin typeface="Calibri" panose="020F0502020204030204" pitchFamily="34" charset="0"/>
                  <a:ea typeface="+mn-ea"/>
                </a:rPr>
                <a:t>(implementation and monitoring) </a:t>
              </a:r>
              <a:r>
                <a:rPr lang="en-US" altLang="de-DE" sz="1400" kern="0" dirty="0" smtClean="0">
                  <a:solidFill>
                    <a:srgbClr val="1E5092"/>
                  </a:solidFill>
                  <a:latin typeface="Calibri" panose="020F0502020204030204" pitchFamily="34" charset="0"/>
                  <a:ea typeface="+mn-ea"/>
                </a:rPr>
                <a:t>of NIFs still lags behind (28%)</a:t>
              </a:r>
              <a:endParaRPr lang="en-US" altLang="de-DE" sz="1400" kern="0" dirty="0">
                <a:solidFill>
                  <a:srgbClr val="1E5092"/>
                </a:solidFill>
                <a:latin typeface="Calibri" panose="020F0502020204030204" pitchFamily="34" charset="0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European Interoperability Framework</a:t>
            </a:r>
            <a:br>
              <a:rPr lang="en-GB" dirty="0" smtClean="0"/>
            </a:br>
            <a:r>
              <a:rPr lang="en-GB" dirty="0" smtClean="0"/>
              <a:t>Revision</a:t>
            </a:r>
            <a:endParaRPr lang="en-GB" dirty="0"/>
          </a:p>
        </p:txBody>
      </p:sp>
      <p:sp>
        <p:nvSpPr>
          <p:cNvPr id="29" name="Slide Number Placeholder 3"/>
          <p:cNvSpPr txBox="1">
            <a:spLocks/>
          </p:cNvSpPr>
          <p:nvPr/>
        </p:nvSpPr>
        <p:spPr bwMode="auto">
          <a:xfrm>
            <a:off x="8006291" y="6396863"/>
            <a:ext cx="1044579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fld id="{66F075BF-4284-43E2-9865-6E7A3A9639E2}" type="slidenum">
              <a:rPr lang="fr-FR" altLang="en-US" sz="1400" smtClean="0">
                <a:solidFill>
                  <a:srgbClr val="7F7F7F"/>
                </a:solidFill>
                <a:latin typeface="Calibri" pitchFamily="34" charset="0"/>
              </a:rPr>
              <a:pPr algn="ctr"/>
              <a:t>8</a:t>
            </a:fld>
            <a:endParaRPr lang="fr-FR" altLang="en-US" sz="14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1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20"/>
          <p:cNvSpPr/>
          <p:nvPr/>
        </p:nvSpPr>
        <p:spPr>
          <a:xfrm>
            <a:off x="294445" y="2138609"/>
            <a:ext cx="3261556" cy="793630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409DA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</p:txBody>
      </p:sp>
      <p:sp>
        <p:nvSpPr>
          <p:cNvPr id="8" name="Rettangolo 20"/>
          <p:cNvSpPr/>
          <p:nvPr/>
        </p:nvSpPr>
        <p:spPr>
          <a:xfrm>
            <a:off x="294445" y="3134720"/>
            <a:ext cx="3261556" cy="793630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409DA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</p:txBody>
      </p:sp>
      <p:sp>
        <p:nvSpPr>
          <p:cNvPr id="9" name="Rettangolo 20"/>
          <p:cNvSpPr/>
          <p:nvPr/>
        </p:nvSpPr>
        <p:spPr>
          <a:xfrm>
            <a:off x="294445" y="4193530"/>
            <a:ext cx="3261556" cy="793630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409DA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0" name="CasellaDiTesto 24"/>
          <p:cNvSpPr txBox="1"/>
          <p:nvPr/>
        </p:nvSpPr>
        <p:spPr>
          <a:xfrm>
            <a:off x="133158" y="2213220"/>
            <a:ext cx="3681143" cy="502674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pPr algn="ctr"/>
            <a:r>
              <a:rPr lang="en-GB" sz="2000" b="1" dirty="0" smtClean="0">
                <a:solidFill>
                  <a:srgbClr val="01B0F1"/>
                </a:solidFill>
                <a:latin typeface="Calibri" panose="020F0502020204030204" pitchFamily="34" charset="0"/>
                <a:cs typeface="Arial" pitchFamily="34" charset="0"/>
              </a:rPr>
              <a:t>Updated Interoperability </a:t>
            </a:r>
          </a:p>
          <a:p>
            <a:pPr algn="ctr"/>
            <a:r>
              <a:rPr lang="en-GB" sz="2000" b="1" dirty="0" smtClean="0">
                <a:solidFill>
                  <a:srgbClr val="01B0F1"/>
                </a:solidFill>
                <a:latin typeface="Calibri" panose="020F0502020204030204" pitchFamily="34" charset="0"/>
                <a:cs typeface="Arial" pitchFamily="34" charset="0"/>
              </a:rPr>
              <a:t>PRINCIPLES</a:t>
            </a:r>
          </a:p>
        </p:txBody>
      </p:sp>
      <p:sp>
        <p:nvSpPr>
          <p:cNvPr id="11" name="CasellaDiTesto 24"/>
          <p:cNvSpPr txBox="1"/>
          <p:nvPr/>
        </p:nvSpPr>
        <p:spPr>
          <a:xfrm>
            <a:off x="133158" y="3174758"/>
            <a:ext cx="3681143" cy="502674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pPr algn="ctr"/>
            <a:r>
              <a:rPr lang="en-GB" sz="2000" b="1" dirty="0" smtClean="0">
                <a:solidFill>
                  <a:srgbClr val="FF9933"/>
                </a:solidFill>
                <a:latin typeface="Calibri" panose="020F0502020204030204" pitchFamily="34" charset="0"/>
                <a:cs typeface="Arial" pitchFamily="34" charset="0"/>
              </a:rPr>
              <a:t>Updated Interoperability RECOMMENDATIONS</a:t>
            </a:r>
          </a:p>
        </p:txBody>
      </p:sp>
      <p:sp>
        <p:nvSpPr>
          <p:cNvPr id="12" name="CasellaDiTesto 24"/>
          <p:cNvSpPr txBox="1"/>
          <p:nvPr/>
        </p:nvSpPr>
        <p:spPr>
          <a:xfrm>
            <a:off x="133158" y="4240845"/>
            <a:ext cx="3681143" cy="502674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pPr algn="ctr"/>
            <a:r>
              <a:rPr lang="en-GB" sz="2000" b="1" dirty="0" smtClean="0">
                <a:solidFill>
                  <a:srgbClr val="FF7C80"/>
                </a:solidFill>
                <a:latin typeface="Calibri" panose="020F0502020204030204" pitchFamily="34" charset="0"/>
                <a:cs typeface="Arial" pitchFamily="34" charset="0"/>
              </a:rPr>
              <a:t>Updated Interoperability </a:t>
            </a:r>
          </a:p>
          <a:p>
            <a:pPr algn="ctr"/>
            <a:r>
              <a:rPr lang="en-GB" sz="2000" b="1" dirty="0" smtClean="0">
                <a:solidFill>
                  <a:srgbClr val="FF7C80"/>
                </a:solidFill>
                <a:latin typeface="Calibri" panose="020F0502020204030204" pitchFamily="34" charset="0"/>
                <a:cs typeface="Arial" pitchFamily="34" charset="0"/>
              </a:rPr>
              <a:t>MODELS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European Interoperability Framework</a:t>
            </a:r>
            <a:br>
              <a:rPr lang="en-GB" dirty="0"/>
            </a:br>
            <a:r>
              <a:rPr lang="en-GB" dirty="0"/>
              <a:t>Revision</a:t>
            </a:r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 bwMode="auto">
          <a:xfrm>
            <a:off x="8006291" y="6396863"/>
            <a:ext cx="1044579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fld id="{66F075BF-4284-43E2-9865-6E7A3A9639E2}" type="slidenum">
              <a:rPr lang="fr-FR" altLang="en-US" sz="1400" smtClean="0">
                <a:solidFill>
                  <a:srgbClr val="7F7F7F"/>
                </a:solidFill>
                <a:latin typeface="Calibri" pitchFamily="34" charset="0"/>
              </a:rPr>
              <a:pPr algn="ctr"/>
              <a:t>9</a:t>
            </a:fld>
            <a:endParaRPr lang="fr-FR" altLang="en-US" sz="14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288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214" y="3677432"/>
            <a:ext cx="2614662" cy="252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magin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1066800"/>
            <a:ext cx="3383491" cy="24647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Arrow Connector 3"/>
          <p:cNvCxnSpPr/>
          <p:nvPr/>
        </p:nvCxnSpPr>
        <p:spPr>
          <a:xfrm flipV="1">
            <a:off x="3556001" y="3174758"/>
            <a:ext cx="977899" cy="1415588"/>
          </a:xfrm>
          <a:prstGeom prst="straightConnector1">
            <a:avLst/>
          </a:prstGeom>
          <a:ln>
            <a:solidFill>
              <a:srgbClr val="FF7C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556001" y="4590345"/>
            <a:ext cx="1193799" cy="1061155"/>
          </a:xfrm>
          <a:prstGeom prst="straightConnector1">
            <a:avLst/>
          </a:prstGeom>
          <a:ln>
            <a:solidFill>
              <a:srgbClr val="FF7C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99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CIIpresentation9-2015VF">
  <a:themeElements>
    <a:clrScheme name="1_Default Design 1">
      <a:dk1>
        <a:srgbClr val="30529D"/>
      </a:dk1>
      <a:lt1>
        <a:srgbClr val="FFFFFF"/>
      </a:lt1>
      <a:dk2>
        <a:srgbClr val="6B7C85"/>
      </a:dk2>
      <a:lt2>
        <a:srgbClr val="CBD3D7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 w="3175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a:spPr>
      <a:bodyPr lIns="36000"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kern="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Calibri"/>
          </a:defRPr>
        </a:defPPr>
      </a:lstStyle>
    </a:spDef>
  </a:objectDefaults>
  <a:extraClrSchemeLst>
    <a:extraClrScheme>
      <a:clrScheme name="1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4_Default Design">
  <a:themeElements>
    <a:clrScheme name="1_Default Design 1">
      <a:dk1>
        <a:srgbClr val="30529D"/>
      </a:dk1>
      <a:lt1>
        <a:srgbClr val="FFFFFF"/>
      </a:lt1>
      <a:dk2>
        <a:srgbClr val="6B7C85"/>
      </a:dk2>
      <a:lt2>
        <a:srgbClr val="CBD3D7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1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Default Design">
  <a:themeElements>
    <a:clrScheme name="1_Default Design 1">
      <a:dk1>
        <a:srgbClr val="30529D"/>
      </a:dk1>
      <a:lt1>
        <a:srgbClr val="FFFFFF"/>
      </a:lt1>
      <a:dk2>
        <a:srgbClr val="6B7C85"/>
      </a:dk2>
      <a:lt2>
        <a:srgbClr val="CBD3D7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 w="3175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a:spPr>
      <a:bodyPr lIns="36000"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kern="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Calibri"/>
          </a:defRPr>
        </a:defPPr>
      </a:lstStyle>
    </a:spDef>
  </a:objectDefaults>
  <a:extraClrSchemeLst>
    <a:extraClrScheme>
      <a:clrScheme name="1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Default Design">
  <a:themeElements>
    <a:clrScheme name="1_Default Design 1">
      <a:dk1>
        <a:srgbClr val="30529D"/>
      </a:dk1>
      <a:lt1>
        <a:srgbClr val="FFFFFF"/>
      </a:lt1>
      <a:dk2>
        <a:srgbClr val="6B7C85"/>
      </a:dk2>
      <a:lt2>
        <a:srgbClr val="CBD3D7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800" dirty="0" smtClean="0">
            <a:solidFill>
              <a:schemeClr val="bg1">
                <a:lumMod val="50000"/>
              </a:schemeClr>
            </a:solidFill>
            <a:latin typeface="+mn-lt"/>
          </a:defRPr>
        </a:defPPr>
      </a:lstStyle>
    </a:txDef>
  </a:objectDefaults>
  <a:extraClrSchemeLst>
    <a:extraClrScheme>
      <a:clrScheme name="1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5_Default Design">
  <a:themeElements>
    <a:clrScheme name="1_Default Design 1">
      <a:dk1>
        <a:srgbClr val="30529D"/>
      </a:dk1>
      <a:lt1>
        <a:srgbClr val="FFFFFF"/>
      </a:lt1>
      <a:dk2>
        <a:srgbClr val="6B7C85"/>
      </a:dk2>
      <a:lt2>
        <a:srgbClr val="CBD3D7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1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0_Default Design">
  <a:themeElements>
    <a:clrScheme name="1_Default Design 1">
      <a:dk1>
        <a:srgbClr val="30529D"/>
      </a:dk1>
      <a:lt1>
        <a:srgbClr val="FFFFFF"/>
      </a:lt1>
      <a:dk2>
        <a:srgbClr val="6B7C85"/>
      </a:dk2>
      <a:lt2>
        <a:srgbClr val="CBD3D7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tile tx="0" ty="0" sx="100000" sy="100000" flip="none" algn="tl"/>
        </a:blipFill>
        <a:ln w="3175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a:spPr>
      <a:bodyPr lIns="36000" rtlCol="0" anchor="ctr"/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kern="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Calibri"/>
          </a:defRPr>
        </a:defPPr>
      </a:lstStyle>
    </a:spDef>
  </a:objectDefaults>
  <a:extraClrSchemeLst>
    <a:extraClrScheme>
      <a:clrScheme name="1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8_Default Design">
  <a:themeElements>
    <a:clrScheme name="1_Default Design 1">
      <a:dk1>
        <a:srgbClr val="30529D"/>
      </a:dk1>
      <a:lt1>
        <a:srgbClr val="FFFFFF"/>
      </a:lt1>
      <a:dk2>
        <a:srgbClr val="6B7C85"/>
      </a:dk2>
      <a:lt2>
        <a:srgbClr val="CBD3D7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1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9_Default Design">
  <a:themeElements>
    <a:clrScheme name="1_Default Design 1">
      <a:dk1>
        <a:srgbClr val="30529D"/>
      </a:dk1>
      <a:lt1>
        <a:srgbClr val="FFFFFF"/>
      </a:lt1>
      <a:dk2>
        <a:srgbClr val="6B7C85"/>
      </a:dk2>
      <a:lt2>
        <a:srgbClr val="CBD3D7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 w="3175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a:spPr>
      <a:bodyPr lIns="36000"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kern="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Calibri"/>
          </a:defRPr>
        </a:defPPr>
      </a:lstStyle>
    </a:spDef>
  </a:objectDefaults>
  <a:extraClrSchemeLst>
    <a:extraClrScheme>
      <a:clrScheme name="1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CIIpresentation9-2015VF">
  <a:themeElements>
    <a:clrScheme name="1_Default Design 1">
      <a:dk1>
        <a:srgbClr val="30529D"/>
      </a:dk1>
      <a:lt1>
        <a:srgbClr val="FFFFFF"/>
      </a:lt1>
      <a:dk2>
        <a:srgbClr val="6B7C85"/>
      </a:dk2>
      <a:lt2>
        <a:srgbClr val="CBD3D7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 w="3175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a:spPr>
      <a:bodyPr lIns="36000"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kern="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Calibri"/>
          </a:defRPr>
        </a:defPPr>
      </a:lstStyle>
    </a:spDef>
  </a:objectDefaults>
  <a:extraClrSchemeLst>
    <a:extraClrScheme>
      <a:clrScheme name="1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30529D"/>
      </a:dk1>
      <a:lt1>
        <a:srgbClr val="FFFFFF"/>
      </a:lt1>
      <a:dk2>
        <a:srgbClr val="6B7C85"/>
      </a:dk2>
      <a:lt2>
        <a:srgbClr val="CBD3D7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2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3_Default Design 1">
      <a:dk1>
        <a:srgbClr val="30529D"/>
      </a:dk1>
      <a:lt1>
        <a:srgbClr val="FFFFFF"/>
      </a:lt1>
      <a:dk2>
        <a:srgbClr val="6B7C85"/>
      </a:dk2>
      <a:lt2>
        <a:srgbClr val="CBD3D7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3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1_Default Design 1">
      <a:dk1>
        <a:srgbClr val="30529D"/>
      </a:dk1>
      <a:lt1>
        <a:srgbClr val="FFFFFF"/>
      </a:lt1>
      <a:dk2>
        <a:srgbClr val="6B7C85"/>
      </a:dk2>
      <a:lt2>
        <a:srgbClr val="CBD3D7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1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4_Default Design">
  <a:themeElements>
    <a:clrScheme name="1_Default Design 1">
      <a:dk1>
        <a:srgbClr val="30529D"/>
      </a:dk1>
      <a:lt1>
        <a:srgbClr val="FFFFFF"/>
      </a:lt1>
      <a:dk2>
        <a:srgbClr val="6B7C85"/>
      </a:dk2>
      <a:lt2>
        <a:srgbClr val="CBD3D7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1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1_Default Design">
  <a:themeElements>
    <a:clrScheme name="1_Default Design 1">
      <a:dk1>
        <a:srgbClr val="30529D"/>
      </a:dk1>
      <a:lt1>
        <a:srgbClr val="FFFFFF"/>
      </a:lt1>
      <a:dk2>
        <a:srgbClr val="6B7C85"/>
      </a:dk2>
      <a:lt2>
        <a:srgbClr val="CBD3D7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1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3_Default Design">
  <a:themeElements>
    <a:clrScheme name="1_Default Design 1">
      <a:dk1>
        <a:srgbClr val="30529D"/>
      </a:dk1>
      <a:lt1>
        <a:srgbClr val="FFFFFF"/>
      </a:lt1>
      <a:dk2>
        <a:srgbClr val="6B7C85"/>
      </a:dk2>
      <a:lt2>
        <a:srgbClr val="CBD3D7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1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efault Design">
  <a:themeElements>
    <a:clrScheme name="1_Default Design 1">
      <a:dk1>
        <a:srgbClr val="30529D"/>
      </a:dk1>
      <a:lt1>
        <a:srgbClr val="FFFFFF"/>
      </a:lt1>
      <a:dk2>
        <a:srgbClr val="6B7C85"/>
      </a:dk2>
      <a:lt2>
        <a:srgbClr val="CBD3D7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1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CIIpresentation9-2015VF</Template>
  <TotalTime>1051</TotalTime>
  <Words>1065</Words>
  <Application>Microsoft Office PowerPoint</Application>
  <PresentationFormat>On-screen Show (4:3)</PresentationFormat>
  <Paragraphs>220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CIIpresentation9-2015VF</vt:lpstr>
      <vt:lpstr>Office Theme</vt:lpstr>
      <vt:lpstr>2_Default Design</vt:lpstr>
      <vt:lpstr>3_Default Design</vt:lpstr>
      <vt:lpstr>4_Default Design</vt:lpstr>
      <vt:lpstr>24_Default Design</vt:lpstr>
      <vt:lpstr>21_Default Design</vt:lpstr>
      <vt:lpstr>33_Default Design</vt:lpstr>
      <vt:lpstr>5_Default Design</vt:lpstr>
      <vt:lpstr>34_Default Design</vt:lpstr>
      <vt:lpstr>6_Default Design</vt:lpstr>
      <vt:lpstr>7_Default Design</vt:lpstr>
      <vt:lpstr>25_Default Design</vt:lpstr>
      <vt:lpstr>30_Default Design</vt:lpstr>
      <vt:lpstr>8_Default Design</vt:lpstr>
      <vt:lpstr>9_Default Design</vt:lpstr>
      <vt:lpstr>1_CIIpresentation9-2015VF</vt:lpstr>
      <vt:lpstr>think-cell Slide</vt:lpstr>
      <vt:lpstr>European Interoperability Framework revision Call for action!</vt:lpstr>
      <vt:lpstr>Benefits of Interoperability</vt:lpstr>
      <vt:lpstr>Digital Single Market - DSM</vt:lpstr>
      <vt:lpstr>DSM - Interoperability and standards</vt:lpstr>
      <vt:lpstr>DSM Roadmap</vt:lpstr>
      <vt:lpstr>Current State-of-Play</vt:lpstr>
      <vt:lpstr>European Interoperability Framework Revision</vt:lpstr>
      <vt:lpstr>European Interoperability Framework Revision</vt:lpstr>
      <vt:lpstr>European Interoperability Framework Revision</vt:lpstr>
      <vt:lpstr>Strategy and Framework together</vt:lpstr>
      <vt:lpstr>The European Interoperability  Strategy</vt:lpstr>
      <vt:lpstr>EIS revision in practise</vt:lpstr>
      <vt:lpstr>EIS Focus areas Priorities for the period 2016 -2020 (work in progress)</vt:lpstr>
      <vt:lpstr>Financial Instruments</vt:lpstr>
      <vt:lpstr>Revision Process How it is organised</vt:lpstr>
      <vt:lpstr>ISA2 coming up ! (successor of the ISA programme)</vt:lpstr>
      <vt:lpstr>Q &amp; A</vt:lpstr>
    </vt:vector>
  </TitlesOfParts>
  <Manager>Sophie Maertens</Manager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Template</dc:subject>
  <dc:creator>ABECASIS Margarida (DIGIT)</dc:creator>
  <cp:lastModifiedBy>ABECASIS Margarida (DIGIT)</cp:lastModifiedBy>
  <cp:revision>83</cp:revision>
  <cp:lastPrinted>2015-11-19T12:19:25Z</cp:lastPrinted>
  <dcterms:created xsi:type="dcterms:W3CDTF">2015-11-18T08:00:53Z</dcterms:created>
  <dcterms:modified xsi:type="dcterms:W3CDTF">2015-11-27T15:21:13Z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1725499957</vt:i4>
  </property>
  <property fmtid="{D5CDD505-2E9C-101B-9397-08002B2CF9AE}" pid="4" name="_EmailSubject">
    <vt:lpwstr>Deadline for submission of slides</vt:lpwstr>
  </property>
  <property fmtid="{D5CDD505-2E9C-101B-9397-08002B2CF9AE}" pid="5" name="_AuthorEmail">
    <vt:lpwstr>Margarida.Abecasis@ec.europa.eu</vt:lpwstr>
  </property>
  <property fmtid="{D5CDD505-2E9C-101B-9397-08002B2CF9AE}" pid="6" name="_AuthorEmailDisplayName">
    <vt:lpwstr>ABECASIS Margarida (DIGIT)</vt:lpwstr>
  </property>
</Properties>
</file>