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5" r:id="rId4"/>
    <p:sldId id="259" r:id="rId5"/>
    <p:sldId id="268" r:id="rId6"/>
    <p:sldId id="266" r:id="rId7"/>
    <p:sldId id="267" r:id="rId8"/>
    <p:sldId id="269" r:id="rId9"/>
    <p:sldId id="276" r:id="rId10"/>
    <p:sldId id="270" r:id="rId11"/>
    <p:sldId id="271" r:id="rId12"/>
    <p:sldId id="272" r:id="rId13"/>
    <p:sldId id="275" r:id="rId14"/>
  </p:sldIdLst>
  <p:sldSz cx="9906000" cy="6858000" type="A4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7D5"/>
    <a:srgbClr val="F8D888"/>
    <a:srgbClr val="F4BF3A"/>
    <a:srgbClr val="00E5F0"/>
    <a:srgbClr val="54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Tema til typografi 2 - Marker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til typografi 2 - Marker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 autoAdjust="0"/>
    <p:restoredTop sz="73835" autoAdjust="0"/>
  </p:normalViewPr>
  <p:slideViewPr>
    <p:cSldViewPr>
      <p:cViewPr varScale="1">
        <p:scale>
          <a:sx n="83" d="100"/>
          <a:sy n="83" d="100"/>
        </p:scale>
        <p:origin x="1926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1158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687D7-9469-4673-891A-E4B2E78D45E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F1987E30-361C-403E-A646-B7B5272576D1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noProof="0" dirty="0" smtClean="0"/>
            <a:t>Local manager meeting approx 2 weeks before roll out of each app</a:t>
          </a:r>
        </a:p>
        <a:p>
          <a:r>
            <a:rPr lang="en-US" sz="1400" noProof="0" dirty="0" smtClean="0"/>
            <a:t>Demo. We talk about the new solutions and possibilities. We define the local needed changes together. We define </a:t>
          </a:r>
          <a:r>
            <a:rPr lang="en-US" sz="1400" noProof="0" dirty="0" err="1" smtClean="0"/>
            <a:t>commucation</a:t>
          </a:r>
          <a:r>
            <a:rPr lang="en-US" sz="1400" noProof="0" dirty="0" smtClean="0"/>
            <a:t> activities. We prepare you for the reactions you might meet and questions you need to answer</a:t>
          </a:r>
          <a:endParaRPr lang="en-US" sz="1400" noProof="0" dirty="0"/>
        </a:p>
      </dgm:t>
    </dgm:pt>
    <dgm:pt modelId="{F7725A5A-EE4D-4DE2-99B2-56CE18071FD7}" type="parTrans" cxnId="{1AD31E1C-B19A-4E09-A257-6B1CC839B9EC}">
      <dgm:prSet/>
      <dgm:spPr/>
      <dgm:t>
        <a:bodyPr/>
        <a:lstStyle/>
        <a:p>
          <a:endParaRPr lang="da-DK" sz="1600"/>
        </a:p>
      </dgm:t>
    </dgm:pt>
    <dgm:pt modelId="{57EF5D6B-9E9F-4DEF-BBCC-30F49BADE7B9}" type="sibTrans" cxnId="{1AD31E1C-B19A-4E09-A257-6B1CC839B9EC}">
      <dgm:prSet/>
      <dgm:spPr/>
      <dgm:t>
        <a:bodyPr/>
        <a:lstStyle/>
        <a:p>
          <a:endParaRPr lang="da-DK" sz="1600"/>
        </a:p>
      </dgm:t>
    </dgm:pt>
    <dgm:pt modelId="{CDA252CD-283E-42D8-AAFE-E070F97AE96D}">
      <dgm:prSet phldrT="[Teks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sz="1400" b="1" dirty="0" err="1" smtClean="0"/>
            <a:t>Follow</a:t>
          </a:r>
          <a:r>
            <a:rPr lang="da-DK" sz="1400" b="1" dirty="0" smtClean="0"/>
            <a:t> up meeting </a:t>
          </a:r>
          <a:r>
            <a:rPr lang="da-DK" sz="1400" b="1" dirty="0" err="1" smtClean="0"/>
            <a:t>approx</a:t>
          </a:r>
          <a:r>
            <a:rPr lang="da-DK" sz="1400" b="1" dirty="0" smtClean="0"/>
            <a:t> 3-6 </a:t>
          </a:r>
          <a:r>
            <a:rPr lang="da-DK" sz="1400" b="1" dirty="0" err="1" smtClean="0"/>
            <a:t>weeks</a:t>
          </a:r>
          <a:r>
            <a:rPr lang="da-DK" sz="1400" b="1" dirty="0" smtClean="0"/>
            <a:t> </a:t>
          </a:r>
          <a:r>
            <a:rPr lang="da-DK" sz="1400" b="1" dirty="0" err="1" smtClean="0"/>
            <a:t>after</a:t>
          </a:r>
          <a:r>
            <a:rPr lang="da-DK" sz="1400" b="1" dirty="0" smtClean="0"/>
            <a:t> the </a:t>
          </a:r>
          <a:r>
            <a:rPr lang="da-DK" sz="1400" b="1" dirty="0" err="1" smtClean="0"/>
            <a:t>app</a:t>
          </a:r>
          <a:r>
            <a:rPr lang="da-DK" sz="1400" b="1" dirty="0" smtClean="0"/>
            <a:t> has </a:t>
          </a:r>
          <a:r>
            <a:rPr lang="da-DK" sz="1400" b="1" dirty="0" err="1" smtClean="0"/>
            <a:t>been</a:t>
          </a:r>
          <a:r>
            <a:rPr lang="da-DK" sz="1400" b="1" dirty="0" smtClean="0"/>
            <a:t> </a:t>
          </a:r>
          <a:r>
            <a:rPr lang="da-DK" sz="1400" b="1" dirty="0" err="1" smtClean="0"/>
            <a:t>rolled</a:t>
          </a:r>
          <a:r>
            <a:rPr lang="da-DK" sz="1400" b="1" dirty="0" smtClean="0"/>
            <a:t> out</a:t>
          </a:r>
        </a:p>
        <a:p>
          <a:r>
            <a:rPr lang="da-DK" sz="1400" b="0" dirty="0" err="1" smtClean="0"/>
            <a:t>How</a:t>
          </a:r>
          <a:r>
            <a:rPr lang="da-DK" sz="1400" b="0" dirty="0" smtClean="0"/>
            <a:t> did it go. </a:t>
          </a:r>
          <a:r>
            <a:rPr lang="da-DK" sz="1400" b="0" dirty="0" err="1" smtClean="0"/>
            <a:t>What</a:t>
          </a:r>
          <a:r>
            <a:rPr lang="da-DK" sz="1400" b="0" dirty="0" smtClean="0"/>
            <a:t> </a:t>
          </a:r>
          <a:r>
            <a:rPr lang="da-DK" sz="1400" b="0" dirty="0" err="1" smtClean="0"/>
            <a:t>went</a:t>
          </a:r>
          <a:r>
            <a:rPr lang="da-DK" sz="1400" b="0" dirty="0" smtClean="0"/>
            <a:t> </a:t>
          </a:r>
          <a:r>
            <a:rPr lang="da-DK" sz="1400" b="0" dirty="0" err="1" smtClean="0"/>
            <a:t>well</a:t>
          </a:r>
          <a:r>
            <a:rPr lang="da-DK" sz="1400" b="0" dirty="0" smtClean="0"/>
            <a:t>. </a:t>
          </a:r>
          <a:r>
            <a:rPr lang="da-DK" sz="1400" b="0" dirty="0" err="1" smtClean="0"/>
            <a:t>What</a:t>
          </a:r>
          <a:r>
            <a:rPr lang="da-DK" sz="1400" b="0" dirty="0" smtClean="0"/>
            <a:t> </a:t>
          </a:r>
          <a:r>
            <a:rPr lang="da-DK" sz="1400" b="0" dirty="0" err="1" smtClean="0"/>
            <a:t>can</a:t>
          </a:r>
          <a:r>
            <a:rPr lang="da-DK" sz="1400" b="0" dirty="0" smtClean="0"/>
            <a:t> </a:t>
          </a:r>
          <a:r>
            <a:rPr lang="da-DK" sz="1400" b="0" dirty="0" err="1" smtClean="0"/>
            <a:t>we</a:t>
          </a:r>
          <a:r>
            <a:rPr lang="da-DK" sz="1400" b="0" dirty="0" smtClean="0"/>
            <a:t> do </a:t>
          </a:r>
          <a:r>
            <a:rPr lang="da-DK" sz="1400" b="0" dirty="0" err="1" smtClean="0"/>
            <a:t>better</a:t>
          </a:r>
          <a:r>
            <a:rPr lang="da-DK" sz="1400" b="0" dirty="0" smtClean="0"/>
            <a:t> </a:t>
          </a:r>
          <a:r>
            <a:rPr lang="da-DK" sz="1400" b="0" dirty="0" err="1" smtClean="0"/>
            <a:t>next</a:t>
          </a:r>
          <a:r>
            <a:rPr lang="da-DK" sz="1400" b="0" dirty="0" smtClean="0"/>
            <a:t> time</a:t>
          </a:r>
          <a:endParaRPr lang="da-DK" sz="1400" b="1" dirty="0"/>
        </a:p>
      </dgm:t>
    </dgm:pt>
    <dgm:pt modelId="{15B4A698-44AF-4052-AB1F-0C5B08EE2F2E}" type="parTrans" cxnId="{C685E87E-2592-416A-8201-098DD75F8F8D}">
      <dgm:prSet/>
      <dgm:spPr/>
      <dgm:t>
        <a:bodyPr/>
        <a:lstStyle/>
        <a:p>
          <a:endParaRPr lang="da-DK" sz="1600"/>
        </a:p>
      </dgm:t>
    </dgm:pt>
    <dgm:pt modelId="{B35135A7-693D-47BD-AFCF-4284D2BE738E}" type="sibTrans" cxnId="{C685E87E-2592-416A-8201-098DD75F8F8D}">
      <dgm:prSet/>
      <dgm:spPr/>
      <dgm:t>
        <a:bodyPr/>
        <a:lstStyle/>
        <a:p>
          <a:endParaRPr lang="da-DK" sz="1600"/>
        </a:p>
      </dgm:t>
    </dgm:pt>
    <dgm:pt modelId="{18D9E472-7010-4703-8775-DE6FFFC47D8B}" type="pres">
      <dgm:prSet presAssocID="{EB3687D7-9469-4673-891A-E4B2E78D45E2}" presName="Name0" presStyleCnt="0">
        <dgm:presLayoutVars>
          <dgm:dir/>
          <dgm:resizeHandles val="exact"/>
        </dgm:presLayoutVars>
      </dgm:prSet>
      <dgm:spPr/>
    </dgm:pt>
    <dgm:pt modelId="{7D80A4CF-4BCB-4A3A-A7DA-BC312E987EF3}" type="pres">
      <dgm:prSet presAssocID="{F1987E30-361C-403E-A646-B7B5272576D1}" presName="parTxOnly" presStyleLbl="node1" presStyleIdx="0" presStyleCnt="2" custScaleX="158659" custScaleY="136098" custLinFactNeighborY="523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BEEC779-DCCB-4857-893C-18EDA992612E}" type="pres">
      <dgm:prSet presAssocID="{57EF5D6B-9E9F-4DEF-BBCC-30F49BADE7B9}" presName="parSpace" presStyleCnt="0"/>
      <dgm:spPr/>
    </dgm:pt>
    <dgm:pt modelId="{7FD93B5D-685E-429D-A776-5EBE70599106}" type="pres">
      <dgm:prSet presAssocID="{CDA252CD-283E-42D8-AAFE-E070F97AE96D}" presName="parTxOnly" presStyleLbl="node1" presStyleIdx="1" presStyleCnt="2" custScaleY="13609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2EA6020-5980-4C99-AFCB-1E616807FC6C}" type="presOf" srcId="{EB3687D7-9469-4673-891A-E4B2E78D45E2}" destId="{18D9E472-7010-4703-8775-DE6FFFC47D8B}" srcOrd="0" destOrd="0" presId="urn:microsoft.com/office/officeart/2005/8/layout/hChevron3"/>
    <dgm:cxn modelId="{1AD31E1C-B19A-4E09-A257-6B1CC839B9EC}" srcId="{EB3687D7-9469-4673-891A-E4B2E78D45E2}" destId="{F1987E30-361C-403E-A646-B7B5272576D1}" srcOrd="0" destOrd="0" parTransId="{F7725A5A-EE4D-4DE2-99B2-56CE18071FD7}" sibTransId="{57EF5D6B-9E9F-4DEF-BBCC-30F49BADE7B9}"/>
    <dgm:cxn modelId="{0A7CC3ED-0D5A-4D95-AA0A-1B2276DB6F99}" type="presOf" srcId="{CDA252CD-283E-42D8-AAFE-E070F97AE96D}" destId="{7FD93B5D-685E-429D-A776-5EBE70599106}" srcOrd="0" destOrd="0" presId="urn:microsoft.com/office/officeart/2005/8/layout/hChevron3"/>
    <dgm:cxn modelId="{376976CB-B7EF-47C5-A2D6-ED34DB3D8B93}" type="presOf" srcId="{F1987E30-361C-403E-A646-B7B5272576D1}" destId="{7D80A4CF-4BCB-4A3A-A7DA-BC312E987EF3}" srcOrd="0" destOrd="0" presId="urn:microsoft.com/office/officeart/2005/8/layout/hChevron3"/>
    <dgm:cxn modelId="{C685E87E-2592-416A-8201-098DD75F8F8D}" srcId="{EB3687D7-9469-4673-891A-E4B2E78D45E2}" destId="{CDA252CD-283E-42D8-AAFE-E070F97AE96D}" srcOrd="1" destOrd="0" parTransId="{15B4A698-44AF-4052-AB1F-0C5B08EE2F2E}" sibTransId="{B35135A7-693D-47BD-AFCF-4284D2BE738E}"/>
    <dgm:cxn modelId="{1A22F210-EA83-4349-8D20-AB1DD7AB1ED6}" type="presParOf" srcId="{18D9E472-7010-4703-8775-DE6FFFC47D8B}" destId="{7D80A4CF-4BCB-4A3A-A7DA-BC312E987EF3}" srcOrd="0" destOrd="0" presId="urn:microsoft.com/office/officeart/2005/8/layout/hChevron3"/>
    <dgm:cxn modelId="{45F86F20-3252-42D5-B822-0655AC56DEF5}" type="presParOf" srcId="{18D9E472-7010-4703-8775-DE6FFFC47D8B}" destId="{0BEEC779-DCCB-4857-893C-18EDA992612E}" srcOrd="1" destOrd="0" presId="urn:microsoft.com/office/officeart/2005/8/layout/hChevron3"/>
    <dgm:cxn modelId="{58DA0905-AF14-495F-A51E-E5D63F83131D}" type="presParOf" srcId="{18D9E472-7010-4703-8775-DE6FFFC47D8B}" destId="{7FD93B5D-685E-429D-A776-5EBE70599106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7987" cy="496888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B0F715B-2F51-40B2-9A49-5AC1D4B67F11}" type="datetimeFigureOut">
              <a:rPr lang="fr-CH"/>
              <a:pPr>
                <a:defRPr/>
              </a:pPr>
              <a:t>17.09.2015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7987" cy="496887"/>
          </a:xfrm>
          <a:prstGeom prst="rect">
            <a:avLst/>
          </a:prstGeom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E9FBE36-2D78-4A2A-930B-B82787C7C28D}" type="slidenum">
              <a:rPr lang="fr-CH" altLang="en-US"/>
              <a:pPr/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786986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608DCD-0837-4CBA-A48E-23591B8D7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337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en-US" smtClean="0">
              <a:latin typeface="Arial" charset="0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4CBCE-4A9A-478D-9BEC-BF342DBE0FC7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501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2C9F1-C922-4724-9461-5E719E3C4DC6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073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1600" i="1" u="sng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2C9F1-C922-4724-9461-5E719E3C4DC6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11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a-DK" sz="240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08DCD-0837-4CBA-A48E-23591B8D7DF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493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08DCD-0837-4CBA-A48E-23591B8D7DF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2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08DCD-0837-4CBA-A48E-23591B8D7DF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8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240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08DCD-0837-4CBA-A48E-23591B8D7DF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556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08DCD-0837-4CBA-A48E-23591B8D7DF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89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08DCD-0837-4CBA-A48E-23591B8D7DF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28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160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2C9F1-C922-4724-9461-5E719E3C4DC6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1961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08DCD-0837-4CBA-A48E-23591B8D7DF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87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45100"/>
            <a:ext cx="9906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4991" y="2636912"/>
            <a:ext cx="4758529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fr-CH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sphe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82975" y="-3024188"/>
            <a:ext cx="6391275" cy="639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trait_noir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0"/>
            <a:ext cx="365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7" descr="trait_ble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600" y="1165225"/>
            <a:ext cx="4222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653" y="1440000"/>
            <a:ext cx="8851302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32654" y="725702"/>
            <a:ext cx="6824312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884" y="171811"/>
            <a:ext cx="6824132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sphe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82975" y="-3024188"/>
            <a:ext cx="6391275" cy="639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trait_noir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0"/>
            <a:ext cx="365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7" descr="trait_ble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600" y="1165225"/>
            <a:ext cx="4222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653" y="1440000"/>
            <a:ext cx="8851302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32654" y="725702"/>
            <a:ext cx="6824312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884" y="171811"/>
            <a:ext cx="6824132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Luxembourg, 14 July 2015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96C599-2BFA-488A-B330-EC7818882891}" type="slidenum">
              <a:rPr lang="fr-CH" altLang="en-US" smtClean="0"/>
              <a:pPr/>
              <a:t>‹#›</a:t>
            </a:fld>
            <a:endParaRPr lang="fr-CH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/>
            </a:lvl1pPr>
            <a:lvl2pPr>
              <a:lnSpc>
                <a:spcPct val="150000"/>
              </a:lnSpc>
              <a:spcBef>
                <a:spcPts val="0"/>
              </a:spcBef>
              <a:defRPr sz="1800"/>
            </a:lvl2pPr>
            <a:lvl3pPr>
              <a:lnSpc>
                <a:spcPct val="150000"/>
              </a:lnSpc>
              <a:spcBef>
                <a:spcPts val="0"/>
              </a:spcBef>
              <a:defRPr sz="1800"/>
            </a:lvl3pPr>
            <a:lvl4pPr>
              <a:lnSpc>
                <a:spcPct val="150000"/>
              </a:lnSpc>
              <a:spcBef>
                <a:spcPts val="0"/>
              </a:spcBef>
              <a:defRPr sz="18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5" name="Undertitel 2"/>
          <p:cNvSpPr>
            <a:spLocks noGrp="1"/>
          </p:cNvSpPr>
          <p:nvPr>
            <p:ph type="subTitle" idx="10"/>
          </p:nvPr>
        </p:nvSpPr>
        <p:spPr>
          <a:xfrm>
            <a:off x="780000" y="1214422"/>
            <a:ext cx="8346000" cy="360000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925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fld id="{B18D4317-C0D3-4047-BE5D-1E056409CE51}" type="slidenum">
              <a:rPr lang="fr-CH" altLang="en-US"/>
              <a:pPr/>
              <a:t>‹#›</a:t>
            </a:fld>
            <a:endParaRPr lang="fr-CH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da-DK" smtClean="0"/>
              <a:t>Klik for at redigere titeltypografi i masteren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fld id="{BD6C05E7-110B-46D2-93B8-9CE9A282F9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08C57F-1B29-49B1-AAD8-C427AA51E6A8}" type="slidenum">
              <a:rPr lang="fr-CH" altLang="en-US"/>
              <a:pPr/>
              <a:t>‹#›</a:t>
            </a:fld>
            <a:endParaRPr lang="fr-CH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5889"/>
            <a:ext cx="6630737" cy="50482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redigere titeltypografi i masteren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r-CH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fld id="{A4117698-100E-45F2-8101-B3F152B9E4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fld id="{3EB2FCDF-CC15-47F1-BDD2-345D5A5F71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fld id="{132F6206-17C4-4E71-BFE9-8501F99784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a-DK" smtClean="0"/>
              <a:t>Klik for at redigere titeltypografi i masteren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052737"/>
            <a:ext cx="3259006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fld id="{37E23C66-CBCB-4339-B02D-5BA6664D74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53950"/>
            <a:ext cx="670874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a-DK" smtClean="0"/>
              <a:t>Klik for at redigere titeltypografi i masteren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1042392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fld id="{7A09E00F-AC57-41C5-8B38-B5EFF614E6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0475"/>
            <a:ext cx="89154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Cliquez</a:t>
            </a:r>
            <a:r>
              <a:rPr lang="en-US" altLang="en-US" dirty="0" smtClean="0"/>
              <a:t> pour modifier les styles du </a:t>
            </a:r>
            <a:r>
              <a:rPr lang="en-US" altLang="en-US" dirty="0" err="1" smtClean="0"/>
              <a:t>texte</a:t>
            </a:r>
            <a:r>
              <a:rPr lang="en-US" altLang="en-US" dirty="0" smtClean="0"/>
              <a:t> du masque</a:t>
            </a:r>
          </a:p>
          <a:p>
            <a:pPr lvl="1"/>
            <a:r>
              <a:rPr lang="en-US" altLang="en-US" dirty="0" err="1" smtClean="0"/>
              <a:t>Deuxième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Troisième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Quatrième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Cinquième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Luxembourg, 14 July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fld id="{C996C599-2BFA-488A-B330-EC7818882891}" type="slidenum">
              <a:rPr lang="fr-CH" altLang="en-US"/>
              <a:pPr/>
              <a:t>‹#›</a:t>
            </a:fld>
            <a:endParaRPr lang="fr-CH" alt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1031" name="Picture 2" descr="C:\Users\schimi\Pictures\PPT Presi\logo_presidence_2015_en\LOGO_PRESIDENCE_2015_EN\LOGO_PRESIDENCE_2015_CMYK_EN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EUPAN_logo_noShadow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 10" descr="logo_LIST_PPT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11" descr="EIP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036" name="Picture 1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us-titre 1"/>
          <p:cNvSpPr>
            <a:spLocks noGrp="1"/>
          </p:cNvSpPr>
          <p:nvPr>
            <p:ph type="subTitle" idx="1"/>
          </p:nvPr>
        </p:nvSpPr>
        <p:spPr>
          <a:xfrm>
            <a:off x="2936875" y="2852738"/>
            <a:ext cx="6048375" cy="1512887"/>
          </a:xfrm>
        </p:spPr>
        <p:txBody>
          <a:bodyPr/>
          <a:lstStyle/>
          <a:p>
            <a:pPr algn="ctr"/>
            <a:r>
              <a:rPr lang="fr-FR" altLang="en-US" b="1" dirty="0" smtClean="0">
                <a:solidFill>
                  <a:srgbClr val="00B0F0"/>
                </a:solidFill>
              </a:rPr>
              <a:t>Session: 10.1 DK </a:t>
            </a:r>
          </a:p>
          <a:p>
            <a:pPr algn="ctr"/>
            <a:r>
              <a:rPr lang="fr-FR" altLang="en-US" b="1" dirty="0" smtClean="0">
                <a:solidFill>
                  <a:srgbClr val="00B0F0"/>
                </a:solidFill>
              </a:rPr>
              <a:t>Title: </a:t>
            </a:r>
            <a:r>
              <a:rPr lang="en-US" b="1" dirty="0" smtClean="0">
                <a:solidFill>
                  <a:srgbClr val="00B0F0"/>
                </a:solidFill>
              </a:rPr>
              <a:t>Digitalization of the work processes –introducing It-mobility at Rail Net Denmark, Maintenance Services</a:t>
            </a:r>
            <a:endParaRPr lang="da-DK" dirty="0" smtClean="0">
              <a:solidFill>
                <a:srgbClr val="00B0F0"/>
              </a:solidFill>
            </a:endParaRPr>
          </a:p>
          <a:p>
            <a:pPr algn="ctr"/>
            <a:endParaRPr lang="fr-FR" altLang="en-US" b="1" dirty="0" smtClean="0">
              <a:solidFill>
                <a:srgbClr val="00B0F0"/>
              </a:solidFill>
            </a:endParaRPr>
          </a:p>
        </p:txBody>
      </p:sp>
      <p:sp>
        <p:nvSpPr>
          <p:cNvPr id="15363" name="Titre 2"/>
          <p:cNvSpPr>
            <a:spLocks noGrp="1"/>
          </p:cNvSpPr>
          <p:nvPr>
            <p:ph type="title"/>
          </p:nvPr>
        </p:nvSpPr>
        <p:spPr>
          <a:xfrm>
            <a:off x="3567113" y="1916113"/>
            <a:ext cx="4787900" cy="1009650"/>
          </a:xfrm>
        </p:spPr>
        <p:txBody>
          <a:bodyPr/>
          <a:lstStyle/>
          <a:p>
            <a:pPr algn="ctr"/>
            <a:r>
              <a:rPr lang="en-US" altLang="en-US" b="1" smtClean="0"/>
              <a:t>8</a:t>
            </a:r>
            <a:r>
              <a:rPr lang="en-US" altLang="en-US" b="1" baseline="30000" smtClean="0"/>
              <a:t>th</a:t>
            </a:r>
            <a:r>
              <a:rPr lang="en-US" altLang="en-US" b="1" smtClean="0"/>
              <a:t> Quality Conference </a:t>
            </a:r>
            <a:endParaRPr lang="fr-FR" altLang="en-US" b="1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4448944" y="4509120"/>
            <a:ext cx="3672408" cy="1052314"/>
          </a:xfrm>
        </p:spPr>
        <p:txBody>
          <a:bodyPr/>
          <a:lstStyle/>
          <a:p>
            <a:pPr>
              <a:defRPr/>
            </a:pPr>
            <a:r>
              <a:rPr lang="fr-FR" altLang="en-US" sz="2000" b="1" dirty="0" smtClean="0">
                <a:solidFill>
                  <a:srgbClr val="FF0000"/>
                </a:solidFill>
              </a:rPr>
              <a:t>Michael Borre </a:t>
            </a:r>
          </a:p>
          <a:p>
            <a:pPr>
              <a:defRPr/>
            </a:pPr>
            <a:r>
              <a:rPr lang="fr-FR" altLang="en-US" sz="2000" b="1" dirty="0" smtClean="0">
                <a:solidFill>
                  <a:srgbClr val="FF0000"/>
                </a:solidFill>
              </a:rPr>
              <a:t>Director Maintenance Services</a:t>
            </a:r>
            <a:endParaRPr lang="fr-FR" altLang="en-US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indhold 15"/>
          <p:cNvSpPr>
            <a:spLocks noGrp="1"/>
          </p:cNvSpPr>
          <p:nvPr>
            <p:ph idx="1"/>
          </p:nvPr>
        </p:nvSpPr>
        <p:spPr>
          <a:xfrm>
            <a:off x="495300" y="908720"/>
            <a:ext cx="8915400" cy="4929411"/>
          </a:xfrm>
        </p:spPr>
        <p:txBody>
          <a:bodyPr>
            <a:normAutofit/>
          </a:bodyPr>
          <a:lstStyle/>
          <a:p>
            <a:r>
              <a:rPr lang="da-DK" sz="1900" dirty="0" err="1" smtClean="0"/>
              <a:t>We</a:t>
            </a:r>
            <a:r>
              <a:rPr lang="da-DK" sz="1900" dirty="0" smtClean="0"/>
              <a:t> </a:t>
            </a:r>
            <a:r>
              <a:rPr lang="da-DK" sz="1900" dirty="0" err="1" smtClean="0"/>
              <a:t>need</a:t>
            </a:r>
            <a:r>
              <a:rPr lang="da-DK" sz="1900" dirty="0" smtClean="0"/>
              <a:t> to </a:t>
            </a:r>
            <a:r>
              <a:rPr lang="da-DK" sz="1900" dirty="0" err="1" smtClean="0"/>
              <a:t>train</a:t>
            </a:r>
            <a:r>
              <a:rPr lang="da-DK" sz="1900" dirty="0" smtClean="0"/>
              <a:t> 450-600 </a:t>
            </a:r>
            <a:r>
              <a:rPr lang="da-DK" sz="1900" dirty="0" err="1" smtClean="0"/>
              <a:t>employees</a:t>
            </a:r>
            <a:r>
              <a:rPr lang="da-DK" sz="1900" dirty="0" smtClean="0"/>
              <a:t> in 3 business </a:t>
            </a:r>
            <a:r>
              <a:rPr lang="da-DK" sz="1900" dirty="0" err="1" smtClean="0"/>
              <a:t>apps</a:t>
            </a:r>
            <a:r>
              <a:rPr lang="da-DK" sz="1900" dirty="0" smtClean="0"/>
              <a:t> </a:t>
            </a:r>
            <a:r>
              <a:rPr lang="da-DK" sz="1900" dirty="0" err="1" smtClean="0"/>
              <a:t>during</a:t>
            </a:r>
            <a:r>
              <a:rPr lang="da-DK" sz="1900" dirty="0" smtClean="0"/>
              <a:t> </a:t>
            </a:r>
            <a:r>
              <a:rPr lang="da-DK" sz="1900" dirty="0" err="1" smtClean="0"/>
              <a:t>one</a:t>
            </a:r>
            <a:r>
              <a:rPr lang="da-DK" sz="1900" dirty="0" smtClean="0"/>
              <a:t> </a:t>
            </a:r>
            <a:r>
              <a:rPr lang="da-DK" sz="1900" dirty="0" err="1" smtClean="0"/>
              <a:t>year</a:t>
            </a:r>
            <a:r>
              <a:rPr lang="da-DK" sz="1900" dirty="0" smtClean="0"/>
              <a:t>  </a:t>
            </a:r>
          </a:p>
          <a:p>
            <a:endParaRPr lang="da-DK" sz="1100" dirty="0" smtClean="0"/>
          </a:p>
          <a:p>
            <a:r>
              <a:rPr lang="da-DK" sz="1900" dirty="0" err="1" smtClean="0"/>
              <a:t>We</a:t>
            </a:r>
            <a:r>
              <a:rPr lang="da-DK" sz="1900" dirty="0" smtClean="0"/>
              <a:t> have 26 </a:t>
            </a:r>
            <a:r>
              <a:rPr lang="da-DK" sz="1900" dirty="0" err="1" smtClean="0"/>
              <a:t>local</a:t>
            </a:r>
            <a:r>
              <a:rPr lang="da-DK" sz="1900" dirty="0" smtClean="0"/>
              <a:t> super </a:t>
            </a:r>
            <a:r>
              <a:rPr lang="da-DK" sz="1900" dirty="0" err="1" smtClean="0"/>
              <a:t>users</a:t>
            </a:r>
            <a:r>
              <a:rPr lang="da-DK" sz="1900" dirty="0" smtClean="0"/>
              <a:t>. </a:t>
            </a:r>
            <a:r>
              <a:rPr lang="da-DK" sz="1900" dirty="0" err="1" smtClean="0"/>
              <a:t>They</a:t>
            </a:r>
            <a:r>
              <a:rPr lang="da-DK" sz="1900" dirty="0" smtClean="0"/>
              <a:t> </a:t>
            </a:r>
            <a:r>
              <a:rPr lang="da-DK" sz="1900" dirty="0" err="1" smtClean="0"/>
              <a:t>each</a:t>
            </a:r>
            <a:r>
              <a:rPr lang="da-DK" sz="1900" dirty="0" smtClean="0"/>
              <a:t> have to </a:t>
            </a:r>
            <a:r>
              <a:rPr lang="da-DK" sz="1900" dirty="0" err="1" smtClean="0"/>
              <a:t>train</a:t>
            </a:r>
            <a:r>
              <a:rPr lang="da-DK" sz="1900" dirty="0" smtClean="0"/>
              <a:t> 20-30 men. The </a:t>
            </a:r>
            <a:r>
              <a:rPr lang="da-DK" sz="1900" dirty="0" err="1" smtClean="0"/>
              <a:t>training</a:t>
            </a:r>
            <a:r>
              <a:rPr lang="da-DK" sz="1900" dirty="0" smtClean="0"/>
              <a:t> </a:t>
            </a:r>
            <a:r>
              <a:rPr lang="da-DK" sz="1900" dirty="0" err="1" smtClean="0"/>
              <a:t>consists</a:t>
            </a:r>
            <a:r>
              <a:rPr lang="da-DK" sz="1900" dirty="0" smtClean="0"/>
              <a:t> of:</a:t>
            </a:r>
          </a:p>
          <a:p>
            <a:pPr lvl="1"/>
            <a:r>
              <a:rPr lang="da-DK" sz="1700" dirty="0" smtClean="0"/>
              <a:t>1 </a:t>
            </a:r>
            <a:r>
              <a:rPr lang="da-DK" sz="1700" dirty="0" err="1" smtClean="0"/>
              <a:t>day</a:t>
            </a:r>
            <a:r>
              <a:rPr lang="da-DK" sz="1700" dirty="0" smtClean="0"/>
              <a:t> of </a:t>
            </a:r>
            <a:r>
              <a:rPr lang="da-DK" sz="1700" dirty="0" err="1" smtClean="0"/>
              <a:t>training</a:t>
            </a:r>
            <a:r>
              <a:rPr lang="da-DK" sz="1700" dirty="0" smtClean="0"/>
              <a:t> for the super </a:t>
            </a:r>
            <a:r>
              <a:rPr lang="da-DK" sz="1700" dirty="0" err="1" smtClean="0"/>
              <a:t>users</a:t>
            </a:r>
            <a:r>
              <a:rPr lang="da-DK" sz="1700" dirty="0" smtClean="0"/>
              <a:t> in </a:t>
            </a:r>
            <a:r>
              <a:rPr lang="da-DK" sz="1700" dirty="0" err="1" smtClean="0"/>
              <a:t>each</a:t>
            </a:r>
            <a:r>
              <a:rPr lang="da-DK" sz="1700" dirty="0" smtClean="0"/>
              <a:t> </a:t>
            </a:r>
            <a:r>
              <a:rPr lang="da-DK" sz="1700" dirty="0" err="1" smtClean="0"/>
              <a:t>app</a:t>
            </a:r>
            <a:r>
              <a:rPr lang="da-DK" sz="1700" dirty="0" smtClean="0"/>
              <a:t>, </a:t>
            </a:r>
            <a:r>
              <a:rPr lang="da-DK" sz="1700" dirty="0" err="1" smtClean="0"/>
              <a:t>then</a:t>
            </a:r>
            <a:r>
              <a:rPr lang="da-DK" sz="1700" dirty="0" smtClean="0"/>
              <a:t> a </a:t>
            </a:r>
            <a:r>
              <a:rPr lang="da-DK" sz="1700" dirty="0" err="1" smtClean="0"/>
              <a:t>couple</a:t>
            </a:r>
            <a:r>
              <a:rPr lang="da-DK" sz="1700" dirty="0" smtClean="0"/>
              <a:t> of </a:t>
            </a:r>
            <a:r>
              <a:rPr lang="da-DK" sz="1700" dirty="0" err="1" smtClean="0"/>
              <a:t>weeks</a:t>
            </a:r>
            <a:r>
              <a:rPr lang="da-DK" sz="1700" dirty="0" smtClean="0"/>
              <a:t> for </a:t>
            </a:r>
            <a:r>
              <a:rPr lang="da-DK" sz="1700" dirty="0" err="1" smtClean="0"/>
              <a:t>their</a:t>
            </a:r>
            <a:r>
              <a:rPr lang="da-DK" sz="1700" dirty="0" smtClean="0"/>
              <a:t> </a:t>
            </a:r>
            <a:r>
              <a:rPr lang="da-DK" sz="1700" dirty="0" err="1" smtClean="0"/>
              <a:t>own</a:t>
            </a:r>
            <a:r>
              <a:rPr lang="da-DK" sz="1700" dirty="0" smtClean="0"/>
              <a:t> </a:t>
            </a:r>
            <a:r>
              <a:rPr lang="da-DK" sz="1700" dirty="0" err="1" smtClean="0"/>
              <a:t>learning-by-doing</a:t>
            </a:r>
            <a:r>
              <a:rPr lang="da-DK" sz="1700" dirty="0" smtClean="0"/>
              <a:t> and sparring </a:t>
            </a:r>
            <a:r>
              <a:rPr lang="da-DK" sz="1700" dirty="0" err="1" smtClean="0"/>
              <a:t>with</a:t>
            </a:r>
            <a:r>
              <a:rPr lang="da-DK" sz="1700" dirty="0" smtClean="0"/>
              <a:t> </a:t>
            </a:r>
            <a:r>
              <a:rPr lang="da-DK" sz="1700" dirty="0" err="1" smtClean="0"/>
              <a:t>each</a:t>
            </a:r>
            <a:r>
              <a:rPr lang="da-DK" sz="1700" dirty="0" smtClean="0"/>
              <a:t> </a:t>
            </a:r>
            <a:r>
              <a:rPr lang="da-DK" sz="1700" dirty="0" err="1" smtClean="0"/>
              <a:t>other</a:t>
            </a:r>
            <a:r>
              <a:rPr lang="da-DK" sz="1700" dirty="0" smtClean="0"/>
              <a:t> and the </a:t>
            </a:r>
            <a:r>
              <a:rPr lang="da-DK" sz="1700" dirty="0" err="1" smtClean="0"/>
              <a:t>projects</a:t>
            </a:r>
            <a:endParaRPr lang="da-DK" sz="1700" dirty="0" smtClean="0"/>
          </a:p>
          <a:p>
            <a:pPr lvl="1"/>
            <a:endParaRPr lang="da-DK" sz="1050" dirty="0" smtClean="0"/>
          </a:p>
          <a:p>
            <a:pPr lvl="1"/>
            <a:r>
              <a:rPr lang="da-DK" sz="1700" dirty="0" err="1" smtClean="0"/>
              <a:t>Approximately</a:t>
            </a:r>
            <a:r>
              <a:rPr lang="da-DK" sz="1700" dirty="0" smtClean="0"/>
              <a:t>  ½ </a:t>
            </a:r>
            <a:r>
              <a:rPr lang="da-DK" sz="1700" dirty="0" err="1" smtClean="0"/>
              <a:t>day</a:t>
            </a:r>
            <a:r>
              <a:rPr lang="da-DK" sz="1700" dirty="0" smtClean="0"/>
              <a:t> </a:t>
            </a:r>
            <a:r>
              <a:rPr lang="da-DK" sz="1700" dirty="0" err="1" smtClean="0"/>
              <a:t>training</a:t>
            </a:r>
            <a:r>
              <a:rPr lang="da-DK" sz="1700" dirty="0" smtClean="0"/>
              <a:t> for </a:t>
            </a:r>
            <a:r>
              <a:rPr lang="da-DK" sz="1700" dirty="0" err="1" smtClean="0"/>
              <a:t>each</a:t>
            </a:r>
            <a:r>
              <a:rPr lang="da-DK" sz="1700" dirty="0" smtClean="0"/>
              <a:t> </a:t>
            </a:r>
            <a:r>
              <a:rPr lang="da-DK" sz="1700" dirty="0" err="1" smtClean="0"/>
              <a:t>employee</a:t>
            </a:r>
            <a:r>
              <a:rPr lang="da-DK" sz="1700" dirty="0" smtClean="0"/>
              <a:t> in the </a:t>
            </a:r>
            <a:r>
              <a:rPr lang="da-DK" sz="1700" dirty="0" err="1" smtClean="0"/>
              <a:t>basic</a:t>
            </a:r>
            <a:r>
              <a:rPr lang="da-DK" sz="1700" dirty="0" smtClean="0"/>
              <a:t> </a:t>
            </a:r>
            <a:r>
              <a:rPr lang="da-DK" sz="1700" dirty="0" err="1" smtClean="0"/>
              <a:t>functionalities</a:t>
            </a:r>
            <a:endParaRPr lang="da-DK" sz="1700" dirty="0" smtClean="0"/>
          </a:p>
          <a:p>
            <a:pPr lvl="1"/>
            <a:endParaRPr lang="da-DK" sz="1000" dirty="0" smtClean="0"/>
          </a:p>
          <a:p>
            <a:pPr lvl="1"/>
            <a:r>
              <a:rPr lang="da-DK" sz="1700" dirty="0" smtClean="0"/>
              <a:t>Max 10 men per </a:t>
            </a:r>
            <a:r>
              <a:rPr lang="da-DK" sz="1700" dirty="0" err="1" smtClean="0"/>
              <a:t>training</a:t>
            </a:r>
            <a:r>
              <a:rPr lang="da-DK" sz="1700" dirty="0" smtClean="0"/>
              <a:t> </a:t>
            </a:r>
            <a:r>
              <a:rPr lang="da-DK" sz="1700" dirty="0" err="1" smtClean="0"/>
              <a:t>course</a:t>
            </a:r>
            <a:endParaRPr lang="da-DK" sz="1700" dirty="0" smtClean="0"/>
          </a:p>
          <a:p>
            <a:pPr lvl="1"/>
            <a:endParaRPr lang="da-DK" sz="1000" dirty="0" smtClean="0"/>
          </a:p>
          <a:p>
            <a:pPr lvl="1"/>
            <a:r>
              <a:rPr lang="da-DK" sz="1700" dirty="0" err="1" smtClean="0"/>
              <a:t>Each</a:t>
            </a:r>
            <a:r>
              <a:rPr lang="da-DK" sz="1700" dirty="0" smtClean="0"/>
              <a:t> super </a:t>
            </a:r>
            <a:r>
              <a:rPr lang="da-DK" sz="1700" dirty="0" err="1" smtClean="0"/>
              <a:t>user</a:t>
            </a:r>
            <a:r>
              <a:rPr lang="da-DK" sz="1700" dirty="0" smtClean="0"/>
              <a:t> </a:t>
            </a:r>
            <a:r>
              <a:rPr lang="da-DK" sz="1700" dirty="0" err="1" smtClean="0"/>
              <a:t>then</a:t>
            </a:r>
            <a:r>
              <a:rPr lang="da-DK" sz="1700" dirty="0" smtClean="0"/>
              <a:t> </a:t>
            </a:r>
            <a:r>
              <a:rPr lang="da-DK" sz="1700" dirty="0" err="1" smtClean="0"/>
              <a:t>follows</a:t>
            </a:r>
            <a:r>
              <a:rPr lang="da-DK" sz="1700" dirty="0" smtClean="0"/>
              <a:t> up at </a:t>
            </a:r>
            <a:r>
              <a:rPr lang="da-DK" sz="1700" dirty="0" err="1" smtClean="0"/>
              <a:t>least</a:t>
            </a:r>
            <a:r>
              <a:rPr lang="da-DK" sz="1700" dirty="0" smtClean="0"/>
              <a:t> </a:t>
            </a:r>
            <a:r>
              <a:rPr lang="da-DK" sz="1700" dirty="0" err="1" smtClean="0"/>
              <a:t>once</a:t>
            </a:r>
            <a:r>
              <a:rPr lang="da-DK" sz="1700" dirty="0" smtClean="0"/>
              <a:t> on </a:t>
            </a:r>
            <a:r>
              <a:rPr lang="da-DK" sz="1700" dirty="0" err="1" smtClean="0"/>
              <a:t>each</a:t>
            </a:r>
            <a:r>
              <a:rPr lang="da-DK" sz="1700" dirty="0" smtClean="0"/>
              <a:t> of </a:t>
            </a:r>
            <a:r>
              <a:rPr lang="da-DK" sz="1700" dirty="0" err="1" smtClean="0"/>
              <a:t>their</a:t>
            </a:r>
            <a:r>
              <a:rPr lang="da-DK" sz="1700" dirty="0" smtClean="0"/>
              <a:t> men </a:t>
            </a:r>
            <a:r>
              <a:rPr lang="da-DK" sz="1700" dirty="0" err="1" smtClean="0"/>
              <a:t>during</a:t>
            </a:r>
            <a:r>
              <a:rPr lang="da-DK" sz="1700" dirty="0" smtClean="0"/>
              <a:t> the </a:t>
            </a:r>
            <a:r>
              <a:rPr lang="da-DK" sz="1700" dirty="0" err="1" smtClean="0"/>
              <a:t>first</a:t>
            </a:r>
            <a:r>
              <a:rPr lang="da-DK" sz="1700" dirty="0" smtClean="0"/>
              <a:t> </a:t>
            </a:r>
            <a:r>
              <a:rPr lang="da-DK" sz="1700" dirty="0" err="1" smtClean="0"/>
              <a:t>two</a:t>
            </a:r>
            <a:r>
              <a:rPr lang="da-DK" sz="1700" dirty="0" smtClean="0"/>
              <a:t> </a:t>
            </a:r>
            <a:r>
              <a:rPr lang="da-DK" sz="1700" dirty="0" err="1" smtClean="0"/>
              <a:t>weeks</a:t>
            </a:r>
            <a:r>
              <a:rPr lang="da-DK" sz="1700" dirty="0" smtClean="0"/>
              <a:t> </a:t>
            </a:r>
            <a:r>
              <a:rPr lang="da-DK" sz="1700" dirty="0" err="1" smtClean="0"/>
              <a:t>with</a:t>
            </a:r>
            <a:r>
              <a:rPr lang="da-DK" sz="1700" dirty="0" smtClean="0"/>
              <a:t> the new </a:t>
            </a:r>
            <a:r>
              <a:rPr lang="da-DK" sz="1700" dirty="0" err="1" smtClean="0"/>
              <a:t>app</a:t>
            </a:r>
            <a:endParaRPr lang="da-DK" sz="1700" dirty="0" smtClean="0"/>
          </a:p>
          <a:p>
            <a:pPr lvl="1"/>
            <a:endParaRPr lang="da-DK" sz="1000" dirty="0" smtClean="0"/>
          </a:p>
          <a:p>
            <a:pPr lvl="1"/>
            <a:r>
              <a:rPr lang="da-DK" sz="1700" dirty="0" smtClean="0"/>
              <a:t>The </a:t>
            </a:r>
            <a:r>
              <a:rPr lang="da-DK" sz="1700" dirty="0" err="1" smtClean="0"/>
              <a:t>organisational</a:t>
            </a:r>
            <a:r>
              <a:rPr lang="da-DK" sz="1700" dirty="0" smtClean="0"/>
              <a:t> </a:t>
            </a:r>
            <a:r>
              <a:rPr lang="da-DK" sz="1700" dirty="0" err="1" smtClean="0"/>
              <a:t>implementation</a:t>
            </a:r>
            <a:r>
              <a:rPr lang="da-DK" sz="1700" dirty="0" smtClean="0"/>
              <a:t> team </a:t>
            </a:r>
            <a:r>
              <a:rPr lang="da-DK" sz="1700" dirty="0" err="1" smtClean="0"/>
              <a:t>follow</a:t>
            </a:r>
            <a:r>
              <a:rPr lang="da-DK" sz="1700" dirty="0" smtClean="0"/>
              <a:t> up </a:t>
            </a:r>
            <a:r>
              <a:rPr lang="da-DK" sz="1700" dirty="0" err="1" smtClean="0"/>
              <a:t>with</a:t>
            </a:r>
            <a:r>
              <a:rPr lang="da-DK" sz="1700" dirty="0" smtClean="0"/>
              <a:t> the super </a:t>
            </a:r>
            <a:r>
              <a:rPr lang="da-DK" sz="1700" dirty="0" err="1" smtClean="0"/>
              <a:t>users</a:t>
            </a:r>
            <a:r>
              <a:rPr lang="da-DK" sz="1700" dirty="0" smtClean="0"/>
              <a:t> and </a:t>
            </a:r>
            <a:r>
              <a:rPr lang="da-DK" sz="1700" dirty="0" err="1" smtClean="0"/>
              <a:t>local</a:t>
            </a:r>
            <a:r>
              <a:rPr lang="da-DK" sz="1700" dirty="0" smtClean="0"/>
              <a:t> managers.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 smtClean="0"/>
              <a:t>In </a:t>
            </a:r>
            <a:r>
              <a:rPr lang="da-DK" sz="2000" dirty="0" err="1" smtClean="0"/>
              <a:t>depth</a:t>
            </a:r>
            <a:r>
              <a:rPr lang="da-DK" sz="2000" dirty="0" smtClean="0"/>
              <a:t> </a:t>
            </a:r>
            <a:r>
              <a:rPr lang="da-DK" sz="2000" dirty="0" err="1" smtClean="0"/>
              <a:t>presentation</a:t>
            </a:r>
            <a:r>
              <a:rPr lang="da-DK" sz="2000" dirty="0" smtClean="0"/>
              <a:t> of the case – 15 </a:t>
            </a:r>
            <a:r>
              <a:rPr lang="da-DK" sz="2000" dirty="0" err="1" smtClean="0"/>
              <a:t>mins</a:t>
            </a:r>
            <a:r>
              <a:rPr lang="da-DK" sz="2000" dirty="0" smtClean="0"/>
              <a:t>.  </a:t>
            </a:r>
            <a:r>
              <a:rPr lang="da-DK" sz="2000" dirty="0" err="1" smtClean="0"/>
              <a:t>Training</a:t>
            </a:r>
            <a:r>
              <a:rPr lang="da-DK" sz="2000" dirty="0" smtClean="0"/>
              <a:t> </a:t>
            </a:r>
            <a:r>
              <a:rPr lang="da-DK" sz="2000" dirty="0" err="1" smtClean="0"/>
              <a:t>concept</a:t>
            </a:r>
            <a:r>
              <a:rPr lang="da-DK" sz="2000" dirty="0" smtClean="0"/>
              <a:t> </a:t>
            </a:r>
            <a:endParaRPr lang="da-DK" sz="2000" dirty="0"/>
          </a:p>
        </p:txBody>
      </p:sp>
      <p:grpSp>
        <p:nvGrpSpPr>
          <p:cNvPr id="3" name="Gruppe 16"/>
          <p:cNvGrpSpPr/>
          <p:nvPr/>
        </p:nvGrpSpPr>
        <p:grpSpPr>
          <a:xfrm>
            <a:off x="350489" y="5353777"/>
            <a:ext cx="2042409" cy="1572257"/>
            <a:chOff x="251520" y="4005064"/>
            <a:chExt cx="1897623" cy="1926374"/>
          </a:xfrm>
        </p:grpSpPr>
        <p:pic>
          <p:nvPicPr>
            <p:cNvPr id="5" name="Picture 3" descr="C:\Documents and Settings\mlpa\Lokale indstillinger\Temporary Internet Files\Content.IE5\0AYUWUIE\MC90039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005064"/>
              <a:ext cx="794850" cy="1173572"/>
            </a:xfrm>
            <a:prstGeom prst="rect">
              <a:avLst/>
            </a:prstGeom>
            <a:noFill/>
          </p:spPr>
        </p:pic>
        <p:sp>
          <p:nvSpPr>
            <p:cNvPr id="6" name="Tekstboks 5"/>
            <p:cNvSpPr txBox="1"/>
            <p:nvPr/>
          </p:nvSpPr>
          <p:spPr>
            <a:xfrm>
              <a:off x="251520" y="5139535"/>
              <a:ext cx="1897623" cy="791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Super duper </a:t>
              </a:r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users</a:t>
              </a:r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train</a:t>
              </a:r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 the super </a:t>
              </a:r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users</a:t>
              </a:r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, </a:t>
              </a:r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who</a:t>
              </a:r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train</a:t>
              </a:r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their</a:t>
              </a:r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colleagues</a:t>
              </a:r>
              <a:endParaRPr lang="da-DK" sz="1200" b="1" dirty="0">
                <a:solidFill>
                  <a:schemeClr val="accent4"/>
                </a:solidFill>
                <a:latin typeface="+mj-lt"/>
              </a:endParaRPr>
            </a:p>
          </p:txBody>
        </p:sp>
      </p:grpSp>
      <p:grpSp>
        <p:nvGrpSpPr>
          <p:cNvPr id="4" name="Gruppe 13"/>
          <p:cNvGrpSpPr/>
          <p:nvPr/>
        </p:nvGrpSpPr>
        <p:grpSpPr>
          <a:xfrm>
            <a:off x="3626853" y="5161449"/>
            <a:ext cx="2247560" cy="1291890"/>
            <a:chOff x="6885963" y="2606946"/>
            <a:chExt cx="1823276" cy="1350671"/>
          </a:xfrm>
        </p:grpSpPr>
        <p:pic>
          <p:nvPicPr>
            <p:cNvPr id="9" name="Billed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282"/>
            <a:stretch/>
          </p:blipFill>
          <p:spPr bwMode="auto">
            <a:xfrm>
              <a:off x="7020272" y="2924944"/>
              <a:ext cx="1688967" cy="537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kstboks 9"/>
            <p:cNvSpPr txBox="1"/>
            <p:nvPr/>
          </p:nvSpPr>
          <p:spPr>
            <a:xfrm>
              <a:off x="6885963" y="3474946"/>
              <a:ext cx="1616169" cy="48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Everyone</a:t>
              </a:r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practice</a:t>
              </a:r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with</a:t>
              </a:r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learning-by-doing</a:t>
              </a:r>
              <a:endParaRPr lang="da-DK" sz="1200" b="1" dirty="0">
                <a:solidFill>
                  <a:schemeClr val="accent4"/>
                </a:solidFill>
                <a:latin typeface="+mj-lt"/>
              </a:endParaRPr>
            </a:p>
          </p:txBody>
        </p:sp>
        <p:pic>
          <p:nvPicPr>
            <p:cNvPr id="11" name="Picture 7" descr="C:\Documents and Settings\mlpa\Lokale indstillinger\Temporary Internet Files\Content.IE5\3ZROBLI1\MC900441715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834" y="2606946"/>
              <a:ext cx="725693" cy="725693"/>
            </a:xfrm>
            <a:prstGeom prst="rect">
              <a:avLst/>
            </a:prstGeom>
            <a:noFill/>
          </p:spPr>
        </p:pic>
      </p:grpSp>
      <p:grpSp>
        <p:nvGrpSpPr>
          <p:cNvPr id="7" name="Gruppe 14"/>
          <p:cNvGrpSpPr/>
          <p:nvPr/>
        </p:nvGrpSpPr>
        <p:grpSpPr>
          <a:xfrm>
            <a:off x="7671302" y="5360357"/>
            <a:ext cx="2106234" cy="908312"/>
            <a:chOff x="6878535" y="4293096"/>
            <a:chExt cx="2031943" cy="1200960"/>
          </a:xfrm>
        </p:grpSpPr>
        <p:pic>
          <p:nvPicPr>
            <p:cNvPr id="12" name="Picture 6" descr="C:\Documents and Settings\mlpa\Lokale indstillinger\Temporary Internet Files\Content.IE5\DE6289EX\MC900441908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4288" y="4293096"/>
              <a:ext cx="1511583" cy="827823"/>
            </a:xfrm>
            <a:prstGeom prst="rect">
              <a:avLst/>
            </a:prstGeom>
            <a:noFill/>
          </p:spPr>
        </p:pic>
        <p:sp>
          <p:nvSpPr>
            <p:cNvPr id="13" name="Tekstboks 12"/>
            <p:cNvSpPr txBox="1"/>
            <p:nvPr/>
          </p:nvSpPr>
          <p:spPr>
            <a:xfrm>
              <a:off x="6878535" y="5127811"/>
              <a:ext cx="2031943" cy="366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Super </a:t>
              </a:r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user</a:t>
              </a:r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b="1" dirty="0" err="1" smtClean="0">
                  <a:solidFill>
                    <a:schemeClr val="accent4"/>
                  </a:solidFill>
                  <a:latin typeface="+mj-lt"/>
                </a:rPr>
                <a:t>followas</a:t>
              </a:r>
              <a:r>
                <a:rPr lang="da-DK" sz="1200" b="1" dirty="0" smtClean="0">
                  <a:solidFill>
                    <a:schemeClr val="accent4"/>
                  </a:solidFill>
                  <a:latin typeface="+mj-lt"/>
                </a:rPr>
                <a:t> up</a:t>
              </a:r>
              <a:endParaRPr lang="da-DK" sz="1200" b="1" dirty="0">
                <a:solidFill>
                  <a:schemeClr val="accent4"/>
                </a:solidFill>
                <a:latin typeface="+mj-lt"/>
              </a:endParaRPr>
            </a:p>
          </p:txBody>
        </p:sp>
      </p:grpSp>
      <p:pic>
        <p:nvPicPr>
          <p:cNvPr id="14" name="Billede 13" descr="sko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53840" y="44624"/>
            <a:ext cx="1295704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8" y="44624"/>
            <a:ext cx="6240462" cy="504825"/>
          </a:xfrm>
        </p:spPr>
        <p:txBody>
          <a:bodyPr/>
          <a:lstStyle/>
          <a:p>
            <a:r>
              <a:rPr lang="da-DK" sz="2400" dirty="0" smtClean="0"/>
              <a:t>In </a:t>
            </a:r>
            <a:r>
              <a:rPr lang="da-DK" sz="2400" dirty="0" err="1" smtClean="0"/>
              <a:t>depth</a:t>
            </a:r>
            <a:r>
              <a:rPr lang="da-DK" sz="2400" dirty="0" smtClean="0"/>
              <a:t> </a:t>
            </a:r>
            <a:r>
              <a:rPr lang="da-DK" sz="2400" dirty="0" err="1" smtClean="0"/>
              <a:t>presentation</a:t>
            </a:r>
            <a:r>
              <a:rPr lang="da-DK" sz="2400" dirty="0" smtClean="0"/>
              <a:t> of the case – 15 </a:t>
            </a:r>
            <a:r>
              <a:rPr lang="da-DK" sz="2400" dirty="0" err="1" smtClean="0"/>
              <a:t>mins</a:t>
            </a:r>
            <a:r>
              <a:rPr lang="da-DK" sz="2400" dirty="0" smtClean="0"/>
              <a:t>.  </a:t>
            </a:r>
            <a:r>
              <a:rPr lang="da-DK" sz="2400" dirty="0" err="1" smtClean="0"/>
              <a:t>Local</a:t>
            </a:r>
            <a:r>
              <a:rPr lang="da-DK" sz="2400" dirty="0" smtClean="0"/>
              <a:t> manager meeting </a:t>
            </a:r>
            <a:r>
              <a:rPr lang="da-DK" sz="2400" dirty="0" err="1" smtClean="0"/>
              <a:t>before</a:t>
            </a:r>
            <a:r>
              <a:rPr lang="da-DK" sz="2400" dirty="0" smtClean="0"/>
              <a:t> roll out 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6506" y="980728"/>
            <a:ext cx="7974886" cy="4608512"/>
          </a:xfrm>
        </p:spPr>
        <p:txBody>
          <a:bodyPr>
            <a:normAutofit lnSpcReduction="10000"/>
          </a:bodyPr>
          <a:lstStyle/>
          <a:p>
            <a:r>
              <a:rPr lang="da-DK" dirty="0" err="1" smtClean="0"/>
              <a:t>You’re</a:t>
            </a:r>
            <a:r>
              <a:rPr lang="da-DK" dirty="0" smtClean="0"/>
              <a:t> the managers, the super </a:t>
            </a:r>
            <a:r>
              <a:rPr lang="da-DK" dirty="0" err="1" smtClean="0"/>
              <a:t>users</a:t>
            </a:r>
            <a:r>
              <a:rPr lang="da-DK" dirty="0" smtClean="0"/>
              <a:t> ”just” </a:t>
            </a:r>
            <a:r>
              <a:rPr lang="da-DK" dirty="0" err="1" smtClean="0"/>
              <a:t>train</a:t>
            </a:r>
            <a:r>
              <a:rPr lang="da-DK" dirty="0" smtClean="0"/>
              <a:t>.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means</a:t>
            </a:r>
            <a:r>
              <a:rPr lang="da-DK" dirty="0" smtClean="0"/>
              <a:t>:</a:t>
            </a:r>
          </a:p>
          <a:p>
            <a:pPr lvl="1"/>
            <a:r>
              <a:rPr lang="da-DK" sz="1600" dirty="0" err="1" smtClean="0"/>
              <a:t>You’re</a:t>
            </a:r>
            <a:r>
              <a:rPr lang="da-DK" sz="1600" dirty="0" smtClean="0"/>
              <a:t> the </a:t>
            </a:r>
            <a:r>
              <a:rPr lang="da-DK" sz="1600" dirty="0" err="1" smtClean="0"/>
              <a:t>ones</a:t>
            </a:r>
            <a:r>
              <a:rPr lang="da-DK" sz="1600" dirty="0" smtClean="0"/>
              <a:t> </a:t>
            </a:r>
            <a:r>
              <a:rPr lang="da-DK" sz="1600" dirty="0" err="1" smtClean="0"/>
              <a:t>who</a:t>
            </a:r>
            <a:r>
              <a:rPr lang="da-DK" sz="1600" dirty="0" smtClean="0"/>
              <a:t> have to </a:t>
            </a:r>
            <a:r>
              <a:rPr lang="da-DK" sz="1600" dirty="0" err="1" smtClean="0"/>
              <a:t>explain</a:t>
            </a:r>
            <a:r>
              <a:rPr lang="da-DK" sz="1600" dirty="0" smtClean="0"/>
              <a:t> and </a:t>
            </a:r>
            <a:r>
              <a:rPr lang="da-DK" sz="1600" dirty="0" err="1" smtClean="0"/>
              <a:t>answer</a:t>
            </a:r>
            <a:r>
              <a:rPr lang="da-DK" sz="1600" dirty="0" smtClean="0"/>
              <a:t> all sorts of </a:t>
            </a:r>
            <a:r>
              <a:rPr lang="da-DK" sz="1600" dirty="0" err="1" smtClean="0"/>
              <a:t>organisational</a:t>
            </a:r>
            <a:r>
              <a:rPr lang="da-DK" sz="1600" dirty="0" smtClean="0"/>
              <a:t> </a:t>
            </a:r>
            <a:r>
              <a:rPr lang="da-DK" sz="1600" dirty="0" err="1" smtClean="0"/>
              <a:t>questions</a:t>
            </a:r>
            <a:r>
              <a:rPr lang="da-DK" sz="1600" dirty="0" smtClean="0"/>
              <a:t>, </a:t>
            </a:r>
            <a:r>
              <a:rPr lang="da-DK" sz="1600" dirty="0" err="1" smtClean="0"/>
              <a:t>which</a:t>
            </a:r>
            <a:r>
              <a:rPr lang="da-DK" sz="1600" dirty="0" smtClean="0"/>
              <a:t> </a:t>
            </a:r>
            <a:r>
              <a:rPr lang="da-DK" sz="1600" dirty="0" err="1" smtClean="0"/>
              <a:t>doesn’t</a:t>
            </a:r>
            <a:r>
              <a:rPr lang="da-DK" sz="1600" dirty="0" smtClean="0"/>
              <a:t> </a:t>
            </a:r>
            <a:r>
              <a:rPr lang="da-DK" sz="1600" dirty="0" err="1" smtClean="0"/>
              <a:t>concern</a:t>
            </a:r>
            <a:r>
              <a:rPr lang="da-DK" sz="1600" dirty="0" smtClean="0"/>
              <a:t> the </a:t>
            </a:r>
            <a:r>
              <a:rPr lang="da-DK" sz="1600" dirty="0" err="1" smtClean="0"/>
              <a:t>functionality</a:t>
            </a:r>
            <a:r>
              <a:rPr lang="da-DK" sz="1600" dirty="0" smtClean="0"/>
              <a:t> of the </a:t>
            </a:r>
            <a:r>
              <a:rPr lang="da-DK" sz="1600" dirty="0" err="1" smtClean="0"/>
              <a:t>apps</a:t>
            </a:r>
            <a:r>
              <a:rPr lang="da-DK" sz="1600" dirty="0" smtClean="0"/>
              <a:t>. </a:t>
            </a:r>
            <a:r>
              <a:rPr lang="da-DK" sz="1600" dirty="0" err="1" smtClean="0"/>
              <a:t>E.g</a:t>
            </a:r>
            <a:r>
              <a:rPr lang="da-DK" sz="1600" dirty="0" smtClean="0"/>
              <a:t>. </a:t>
            </a:r>
            <a:r>
              <a:rPr lang="da-DK" sz="1600" dirty="0" err="1" smtClean="0"/>
              <a:t>what</a:t>
            </a:r>
            <a:r>
              <a:rPr lang="da-DK" sz="1600" dirty="0" smtClean="0"/>
              <a:t> </a:t>
            </a:r>
            <a:r>
              <a:rPr lang="da-DK" sz="1600" dirty="0" err="1" smtClean="0"/>
              <a:t>will</a:t>
            </a:r>
            <a:r>
              <a:rPr lang="da-DK" sz="1600" dirty="0" smtClean="0"/>
              <a:t> the administrative </a:t>
            </a:r>
            <a:r>
              <a:rPr lang="da-DK" sz="1600" dirty="0" err="1" smtClean="0"/>
              <a:t>personnel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doing</a:t>
            </a:r>
            <a:r>
              <a:rPr lang="da-DK" sz="1600" dirty="0" smtClean="0"/>
              <a:t> </a:t>
            </a:r>
            <a:r>
              <a:rPr lang="da-DK" sz="1600" dirty="0" err="1" smtClean="0"/>
              <a:t>after</a:t>
            </a:r>
            <a:r>
              <a:rPr lang="da-DK" sz="1600" dirty="0" smtClean="0"/>
              <a:t> the roll out</a:t>
            </a:r>
            <a:endParaRPr lang="da-DK" sz="1600" b="1" dirty="0" smtClean="0"/>
          </a:p>
          <a:p>
            <a:pPr lvl="1"/>
            <a:endParaRPr lang="da-DK" sz="800" b="1" dirty="0" smtClean="0"/>
          </a:p>
          <a:p>
            <a:pPr lvl="1"/>
            <a:r>
              <a:rPr lang="da-DK" sz="1600" dirty="0" err="1" smtClean="0"/>
              <a:t>You’re</a:t>
            </a:r>
            <a:r>
              <a:rPr lang="da-DK" sz="1600" dirty="0" smtClean="0"/>
              <a:t> the </a:t>
            </a:r>
            <a:r>
              <a:rPr lang="da-DK" sz="1600" dirty="0" err="1" smtClean="0"/>
              <a:t>once</a:t>
            </a:r>
            <a:r>
              <a:rPr lang="da-DK" sz="1600" dirty="0" smtClean="0"/>
              <a:t> </a:t>
            </a:r>
            <a:r>
              <a:rPr lang="da-DK" sz="1600" dirty="0" err="1" smtClean="0"/>
              <a:t>who</a:t>
            </a:r>
            <a:r>
              <a:rPr lang="da-DK" sz="1600" dirty="0" smtClean="0"/>
              <a:t> have to </a:t>
            </a:r>
            <a:r>
              <a:rPr lang="da-DK" sz="1600" b="1" dirty="0" err="1" smtClean="0"/>
              <a:t>define</a:t>
            </a:r>
            <a:r>
              <a:rPr lang="da-DK" sz="1600" b="1" dirty="0" smtClean="0"/>
              <a:t> the </a:t>
            </a:r>
            <a:r>
              <a:rPr lang="da-DK" sz="1600" b="1" dirty="0" err="1" smtClean="0"/>
              <a:t>local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needed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changes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based</a:t>
            </a:r>
            <a:r>
              <a:rPr lang="da-DK" sz="1600" b="1" dirty="0" smtClean="0"/>
              <a:t> on the </a:t>
            </a:r>
            <a:r>
              <a:rPr lang="da-DK" sz="1600" b="1" dirty="0" err="1" smtClean="0"/>
              <a:t>benefits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we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need</a:t>
            </a:r>
            <a:r>
              <a:rPr lang="da-DK" sz="1600" b="1" dirty="0" smtClean="0"/>
              <a:t> to </a:t>
            </a:r>
            <a:r>
              <a:rPr lang="da-DK" sz="1600" b="1" dirty="0" err="1" smtClean="0"/>
              <a:t>realise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together</a:t>
            </a:r>
            <a:endParaRPr lang="da-DK" sz="1600" b="1" dirty="0" smtClean="0"/>
          </a:p>
          <a:p>
            <a:pPr lvl="2"/>
            <a:r>
              <a:rPr lang="da-DK" sz="1400" dirty="0" err="1" smtClean="0"/>
              <a:t>Apps</a:t>
            </a:r>
            <a:r>
              <a:rPr lang="da-DK" sz="1400" dirty="0" smtClean="0"/>
              <a:t> </a:t>
            </a:r>
            <a:r>
              <a:rPr lang="da-DK" sz="1400" dirty="0" err="1" smtClean="0"/>
              <a:t>will</a:t>
            </a:r>
            <a:r>
              <a:rPr lang="da-DK" sz="1400" dirty="0" smtClean="0"/>
              <a:t> </a:t>
            </a:r>
            <a:r>
              <a:rPr lang="da-DK" sz="1400" dirty="0" err="1" smtClean="0"/>
              <a:t>create</a:t>
            </a:r>
            <a:r>
              <a:rPr lang="da-DK" sz="1400" dirty="0" smtClean="0"/>
              <a:t> </a:t>
            </a:r>
            <a:r>
              <a:rPr lang="da-DK" sz="1400" dirty="0" err="1" smtClean="0"/>
              <a:t>some</a:t>
            </a:r>
            <a:r>
              <a:rPr lang="da-DK" sz="1400" dirty="0" smtClean="0"/>
              <a:t> </a:t>
            </a:r>
            <a:r>
              <a:rPr lang="da-DK" sz="1400" dirty="0" err="1" smtClean="0"/>
              <a:t>automatic</a:t>
            </a:r>
            <a:r>
              <a:rPr lang="da-DK" sz="1400" dirty="0" smtClean="0"/>
              <a:t> </a:t>
            </a:r>
            <a:r>
              <a:rPr lang="da-DK" sz="1400" dirty="0" err="1" smtClean="0"/>
              <a:t>changes</a:t>
            </a:r>
            <a:endParaRPr lang="da-DK" sz="1400" dirty="0" smtClean="0"/>
          </a:p>
          <a:p>
            <a:pPr lvl="2"/>
            <a:r>
              <a:rPr lang="da-DK" sz="1400" dirty="0" err="1" smtClean="0"/>
              <a:t>Apps</a:t>
            </a:r>
            <a:r>
              <a:rPr lang="da-DK" sz="1400" dirty="0" smtClean="0"/>
              <a:t> </a:t>
            </a:r>
            <a:r>
              <a:rPr lang="da-DK" sz="1400" dirty="0" err="1" smtClean="0"/>
              <a:t>provice</a:t>
            </a:r>
            <a:r>
              <a:rPr lang="da-DK" sz="1400" dirty="0" smtClean="0"/>
              <a:t> a </a:t>
            </a:r>
            <a:r>
              <a:rPr lang="da-DK" sz="1400" dirty="0" err="1" smtClean="0"/>
              <a:t>huge</a:t>
            </a:r>
            <a:r>
              <a:rPr lang="da-DK" sz="1400" dirty="0" smtClean="0"/>
              <a:t> potential for </a:t>
            </a:r>
            <a:r>
              <a:rPr lang="da-DK" sz="1400" dirty="0" err="1" smtClean="0"/>
              <a:t>changes</a:t>
            </a:r>
            <a:r>
              <a:rPr lang="da-DK" sz="1400" dirty="0" smtClean="0"/>
              <a:t>, </a:t>
            </a:r>
            <a:r>
              <a:rPr lang="da-DK" sz="1400" dirty="0" err="1" smtClean="0"/>
              <a:t>which</a:t>
            </a:r>
            <a:r>
              <a:rPr lang="da-DK" sz="1400" dirty="0" smtClean="0"/>
              <a:t> you as managers have to support and </a:t>
            </a:r>
            <a:r>
              <a:rPr lang="da-DK" sz="1400" dirty="0" err="1" smtClean="0"/>
              <a:t>carry</a:t>
            </a:r>
            <a:r>
              <a:rPr lang="da-DK" sz="1400" dirty="0" smtClean="0"/>
              <a:t> out</a:t>
            </a:r>
          </a:p>
          <a:p>
            <a:pPr lvl="2"/>
            <a:endParaRPr lang="da-DK" sz="800" dirty="0" smtClean="0"/>
          </a:p>
          <a:p>
            <a:pPr lvl="1"/>
            <a:r>
              <a:rPr lang="da-DK" sz="1600" dirty="0" err="1" smtClean="0"/>
              <a:t>You’re</a:t>
            </a:r>
            <a:r>
              <a:rPr lang="da-DK" sz="1600" dirty="0" smtClean="0"/>
              <a:t> the </a:t>
            </a:r>
            <a:r>
              <a:rPr lang="da-DK" sz="1600" dirty="0" err="1" smtClean="0"/>
              <a:t>once</a:t>
            </a:r>
            <a:r>
              <a:rPr lang="da-DK" sz="1600" dirty="0" smtClean="0"/>
              <a:t> </a:t>
            </a:r>
            <a:r>
              <a:rPr lang="da-DK" sz="1600" dirty="0" err="1" smtClean="0"/>
              <a:t>who</a:t>
            </a:r>
            <a:r>
              <a:rPr lang="da-DK" sz="1600" dirty="0" smtClean="0"/>
              <a:t> have to </a:t>
            </a:r>
            <a:r>
              <a:rPr lang="da-DK" sz="1600" b="1" dirty="0" err="1" smtClean="0"/>
              <a:t>ensure</a:t>
            </a:r>
            <a:r>
              <a:rPr lang="da-DK" sz="1600" b="1" dirty="0" smtClean="0"/>
              <a:t> the </a:t>
            </a:r>
            <a:r>
              <a:rPr lang="da-DK" sz="1600" b="1" dirty="0" err="1" smtClean="0"/>
              <a:t>local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changes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are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implemented</a:t>
            </a:r>
            <a:r>
              <a:rPr lang="da-DK" sz="1600" b="1" dirty="0" smtClean="0"/>
              <a:t> and </a:t>
            </a:r>
            <a:r>
              <a:rPr lang="da-DK" sz="1600" b="1" dirty="0" err="1" smtClean="0"/>
              <a:t>maintained</a:t>
            </a:r>
            <a:r>
              <a:rPr lang="da-DK" sz="1600" b="1" dirty="0" smtClean="0"/>
              <a:t>. </a:t>
            </a:r>
            <a:endParaRPr lang="da-DK" sz="1000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organisational</a:t>
            </a:r>
            <a:r>
              <a:rPr lang="da-DK" dirty="0" smtClean="0"/>
              <a:t> </a:t>
            </a:r>
            <a:r>
              <a:rPr lang="da-DK" dirty="0" err="1" smtClean="0"/>
              <a:t>implementation</a:t>
            </a:r>
            <a:r>
              <a:rPr lang="da-DK" dirty="0" smtClean="0"/>
              <a:t> team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help</a:t>
            </a:r>
            <a:r>
              <a:rPr lang="da-DK" dirty="0" smtClean="0"/>
              <a:t> as </a:t>
            </a:r>
            <a:r>
              <a:rPr lang="da-DK" dirty="0" err="1" smtClean="0"/>
              <a:t>much</a:t>
            </a:r>
            <a:r>
              <a:rPr lang="da-DK" dirty="0" smtClean="0"/>
              <a:t> as you </a:t>
            </a:r>
            <a:r>
              <a:rPr lang="da-DK" dirty="0" err="1" smtClean="0"/>
              <a:t>need</a:t>
            </a:r>
            <a:r>
              <a:rPr lang="da-DK" dirty="0" smtClean="0"/>
              <a:t>!!</a:t>
            </a:r>
            <a:endParaRPr lang="da-DK" sz="1600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0"/>
          </p:nvPr>
        </p:nvSpPr>
        <p:spPr>
          <a:xfrm>
            <a:off x="780000" y="692696"/>
            <a:ext cx="8346000" cy="360000"/>
          </a:xfrm>
        </p:spPr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expect</a:t>
            </a:r>
            <a:r>
              <a:rPr lang="da-DK" dirty="0" smtClean="0"/>
              <a:t> from you as managers </a:t>
            </a:r>
            <a:endParaRPr lang="da-DK" dirty="0"/>
          </a:p>
        </p:txBody>
      </p:sp>
      <p:pic>
        <p:nvPicPr>
          <p:cNvPr id="5" name="Picture 5" descr="C:\Documents and Settings\mlpa\Lokale indstillinger\Temporary Internet Files\Content.IE5\0AYUWUIE\MC9002324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7287" y="188641"/>
            <a:ext cx="1721359" cy="1294513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662523" y="5517232"/>
          <a:ext cx="889298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Billede 6" descr="forandr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08378" y="3717032"/>
            <a:ext cx="1641166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95300" y="764704"/>
            <a:ext cx="8915400" cy="4929411"/>
          </a:xfrm>
        </p:spPr>
        <p:txBody>
          <a:bodyPr/>
          <a:lstStyle/>
          <a:p>
            <a:r>
              <a:rPr lang="da-DK" sz="2800" dirty="0" smtClean="0"/>
              <a:t>The </a:t>
            </a:r>
            <a:r>
              <a:rPr lang="da-DK" sz="2800" dirty="0" err="1" smtClean="0"/>
              <a:t>results</a:t>
            </a:r>
            <a:r>
              <a:rPr lang="da-DK" sz="2800" dirty="0" smtClean="0"/>
              <a:t> so far:</a:t>
            </a:r>
          </a:p>
          <a:p>
            <a:pPr lvl="1"/>
            <a:r>
              <a:rPr lang="da-DK" sz="2000" dirty="0" smtClean="0"/>
              <a:t>30% of </a:t>
            </a:r>
            <a:r>
              <a:rPr lang="da-DK" sz="2000" dirty="0" err="1" smtClean="0"/>
              <a:t>our</a:t>
            </a:r>
            <a:r>
              <a:rPr lang="da-DK" sz="2000" dirty="0" smtClean="0"/>
              <a:t> </a:t>
            </a:r>
            <a:r>
              <a:rPr lang="da-DK" sz="2000" dirty="0" err="1" smtClean="0"/>
              <a:t>employees</a:t>
            </a:r>
            <a:r>
              <a:rPr lang="da-DK" sz="2000" dirty="0" smtClean="0"/>
              <a:t> and </a:t>
            </a:r>
            <a:r>
              <a:rPr lang="da-DK" sz="2000" dirty="0" err="1" smtClean="0"/>
              <a:t>local</a:t>
            </a:r>
            <a:r>
              <a:rPr lang="da-DK" sz="2000" dirty="0" smtClean="0"/>
              <a:t> managers have </a:t>
            </a:r>
            <a:r>
              <a:rPr lang="da-DK" sz="2000" dirty="0" err="1" smtClean="0"/>
              <a:t>recieved</a:t>
            </a:r>
            <a:r>
              <a:rPr lang="da-DK" sz="2000" dirty="0" smtClean="0"/>
              <a:t> a </a:t>
            </a:r>
            <a:r>
              <a:rPr lang="da-DK" sz="2000" dirty="0" err="1" smtClean="0"/>
              <a:t>basic</a:t>
            </a:r>
            <a:r>
              <a:rPr lang="da-DK" sz="2000" dirty="0" smtClean="0"/>
              <a:t> </a:t>
            </a:r>
            <a:r>
              <a:rPr lang="da-DK" sz="2000" dirty="0" err="1" smtClean="0"/>
              <a:t>reading</a:t>
            </a:r>
            <a:r>
              <a:rPr lang="da-DK" sz="2000" dirty="0" smtClean="0"/>
              <a:t> and </a:t>
            </a:r>
            <a:r>
              <a:rPr lang="da-DK" sz="2000" dirty="0" err="1" smtClean="0"/>
              <a:t>writing</a:t>
            </a:r>
            <a:r>
              <a:rPr lang="da-DK" sz="2000" dirty="0" smtClean="0"/>
              <a:t> </a:t>
            </a:r>
            <a:r>
              <a:rPr lang="da-DK" sz="2000" dirty="0" err="1" smtClean="0"/>
              <a:t>skills</a:t>
            </a:r>
            <a:r>
              <a:rPr lang="da-DK" sz="2000" dirty="0" smtClean="0"/>
              <a:t> </a:t>
            </a:r>
            <a:r>
              <a:rPr lang="da-DK" sz="2000" dirty="0" err="1" smtClean="0"/>
              <a:t>course</a:t>
            </a:r>
            <a:r>
              <a:rPr lang="da-DK" sz="2000" dirty="0" smtClean="0"/>
              <a:t> and have </a:t>
            </a:r>
            <a:r>
              <a:rPr lang="da-DK" sz="2000" dirty="0" err="1" smtClean="0"/>
              <a:t>improved</a:t>
            </a:r>
            <a:r>
              <a:rPr lang="da-DK" sz="2000" dirty="0" smtClean="0"/>
              <a:t> </a:t>
            </a:r>
            <a:r>
              <a:rPr lang="da-DK" sz="2000" dirty="0" err="1" smtClean="0"/>
              <a:t>their</a:t>
            </a:r>
            <a:r>
              <a:rPr lang="da-DK" sz="2000" dirty="0" smtClean="0"/>
              <a:t> </a:t>
            </a:r>
            <a:r>
              <a:rPr lang="da-DK" sz="2000" dirty="0" err="1" smtClean="0"/>
              <a:t>skills</a:t>
            </a:r>
            <a:r>
              <a:rPr lang="da-DK" sz="2000" dirty="0" smtClean="0"/>
              <a:t> </a:t>
            </a:r>
            <a:r>
              <a:rPr lang="da-DK" sz="2000" dirty="0" err="1" smtClean="0"/>
              <a:t>significantly</a:t>
            </a:r>
            <a:r>
              <a:rPr lang="da-DK" sz="2000" dirty="0" smtClean="0"/>
              <a:t> (25% </a:t>
            </a:r>
            <a:r>
              <a:rPr lang="da-DK" sz="2000" dirty="0" err="1" smtClean="0"/>
              <a:t>better</a:t>
            </a:r>
            <a:r>
              <a:rPr lang="da-DK" sz="2000" dirty="0" smtClean="0"/>
              <a:t> </a:t>
            </a:r>
            <a:r>
              <a:rPr lang="da-DK" sz="2000" dirty="0" err="1" smtClean="0"/>
              <a:t>results</a:t>
            </a:r>
            <a:r>
              <a:rPr lang="da-DK" sz="2000" dirty="0" smtClean="0"/>
              <a:t>). The </a:t>
            </a:r>
            <a:r>
              <a:rPr lang="da-DK" sz="2000" dirty="0" err="1" smtClean="0"/>
              <a:t>courses</a:t>
            </a:r>
            <a:r>
              <a:rPr lang="da-DK" sz="2000" dirty="0" smtClean="0"/>
              <a:t> have </a:t>
            </a:r>
            <a:r>
              <a:rPr lang="da-DK" sz="2000" dirty="0" err="1" smtClean="0"/>
              <a:t>been</a:t>
            </a:r>
            <a:r>
              <a:rPr lang="da-DK" sz="2000" dirty="0" smtClean="0"/>
              <a:t> </a:t>
            </a:r>
            <a:r>
              <a:rPr lang="da-DK" sz="2000" dirty="0" err="1" smtClean="0"/>
              <a:t>very</a:t>
            </a:r>
            <a:r>
              <a:rPr lang="da-DK" sz="2000" dirty="0" smtClean="0"/>
              <a:t> </a:t>
            </a:r>
            <a:r>
              <a:rPr lang="da-DK" sz="2000" dirty="0" err="1" smtClean="0"/>
              <a:t>positively</a:t>
            </a:r>
            <a:r>
              <a:rPr lang="da-DK" sz="2000" dirty="0" smtClean="0"/>
              <a:t> </a:t>
            </a:r>
            <a:r>
              <a:rPr lang="da-DK" sz="2000" dirty="0" err="1" smtClean="0"/>
              <a:t>recieved</a:t>
            </a:r>
            <a:r>
              <a:rPr lang="da-DK" sz="2000" dirty="0" smtClean="0"/>
              <a:t>; </a:t>
            </a:r>
          </a:p>
          <a:p>
            <a:pPr marL="1257300" lvl="2" indent="-342900">
              <a:buFont typeface="+mj-lt"/>
              <a:buAutoNum type="arabicPeriod"/>
            </a:pPr>
            <a:r>
              <a:rPr lang="da-DK" sz="1600" dirty="0" err="1" smtClean="0"/>
              <a:t>Because</a:t>
            </a:r>
            <a:r>
              <a:rPr lang="da-DK" sz="1600" dirty="0" smtClean="0"/>
              <a:t> </a:t>
            </a:r>
            <a:r>
              <a:rPr lang="da-DK" sz="1600" dirty="0" err="1" smtClean="0"/>
              <a:t>we</a:t>
            </a:r>
            <a:r>
              <a:rPr lang="da-DK" sz="1600" dirty="0" smtClean="0"/>
              <a:t> </a:t>
            </a:r>
            <a:r>
              <a:rPr lang="da-DK" sz="1600" dirty="0" err="1" smtClean="0"/>
              <a:t>never</a:t>
            </a:r>
            <a:r>
              <a:rPr lang="da-DK" sz="1600" dirty="0" smtClean="0"/>
              <a:t> </a:t>
            </a:r>
            <a:r>
              <a:rPr lang="da-DK" sz="1600" dirty="0" err="1" smtClean="0"/>
              <a:t>articulated</a:t>
            </a:r>
            <a:r>
              <a:rPr lang="da-DK" sz="1600" dirty="0" smtClean="0"/>
              <a:t> it as a problem! </a:t>
            </a:r>
          </a:p>
          <a:p>
            <a:pPr marL="1257300" lvl="2" indent="-342900">
              <a:buFont typeface="+mj-lt"/>
              <a:buAutoNum type="arabicPeriod"/>
            </a:pPr>
            <a:r>
              <a:rPr lang="da-DK" sz="1600" dirty="0" err="1" smtClean="0"/>
              <a:t>Because</a:t>
            </a:r>
            <a:r>
              <a:rPr lang="da-DK" sz="1600" dirty="0" smtClean="0"/>
              <a:t> </a:t>
            </a:r>
            <a:r>
              <a:rPr lang="da-DK" sz="1600" dirty="0" err="1" smtClean="0"/>
              <a:t>we</a:t>
            </a:r>
            <a:r>
              <a:rPr lang="da-DK" sz="1600" dirty="0" smtClean="0"/>
              <a:t> </a:t>
            </a:r>
            <a:r>
              <a:rPr lang="da-DK" sz="1600" dirty="0" err="1" smtClean="0"/>
              <a:t>see</a:t>
            </a:r>
            <a:r>
              <a:rPr lang="da-DK" sz="1600" dirty="0" smtClean="0"/>
              <a:t> it as </a:t>
            </a:r>
            <a:r>
              <a:rPr lang="da-DK" sz="1600" dirty="0" err="1" smtClean="0"/>
              <a:t>mandatory</a:t>
            </a:r>
            <a:r>
              <a:rPr lang="da-DK" sz="1600" dirty="0" smtClean="0"/>
              <a:t> in </a:t>
            </a:r>
            <a:r>
              <a:rPr lang="da-DK" sz="1600" dirty="0" err="1" smtClean="0"/>
              <a:t>order</a:t>
            </a:r>
            <a:r>
              <a:rPr lang="da-DK" sz="1600" dirty="0" smtClean="0"/>
              <a:t> to </a:t>
            </a:r>
            <a:r>
              <a:rPr lang="da-DK" sz="1600" dirty="0" err="1" smtClean="0"/>
              <a:t>ensure</a:t>
            </a:r>
            <a:r>
              <a:rPr lang="da-DK" sz="1600" dirty="0" smtClean="0"/>
              <a:t> the </a:t>
            </a:r>
            <a:r>
              <a:rPr lang="da-DK" sz="1600" dirty="0" err="1" smtClean="0"/>
              <a:t>employees</a:t>
            </a:r>
            <a:r>
              <a:rPr lang="da-DK" sz="1600" dirty="0" smtClean="0"/>
              <a:t> </a:t>
            </a:r>
            <a:r>
              <a:rPr lang="da-DK" sz="1600" dirty="0" err="1" smtClean="0"/>
              <a:t>are</a:t>
            </a:r>
            <a:r>
              <a:rPr lang="da-DK" sz="1600" dirty="0" smtClean="0"/>
              <a:t> </a:t>
            </a:r>
            <a:r>
              <a:rPr lang="da-DK" sz="1600" dirty="0" err="1" smtClean="0"/>
              <a:t>equipped</a:t>
            </a:r>
            <a:r>
              <a:rPr lang="da-DK" sz="1600" dirty="0" smtClean="0"/>
              <a:t> for general </a:t>
            </a:r>
            <a:r>
              <a:rPr lang="da-DK" sz="1600" dirty="0" err="1" smtClean="0"/>
              <a:t>further</a:t>
            </a:r>
            <a:r>
              <a:rPr lang="da-DK" sz="1600" dirty="0" smtClean="0"/>
              <a:t> </a:t>
            </a:r>
            <a:r>
              <a:rPr lang="da-DK" sz="1600" dirty="0" err="1" smtClean="0"/>
              <a:t>education</a:t>
            </a:r>
            <a:r>
              <a:rPr lang="da-DK" sz="1600" dirty="0" smtClean="0"/>
              <a:t> </a:t>
            </a:r>
            <a:r>
              <a:rPr lang="da-DK" sz="1600" dirty="0" err="1" smtClean="0"/>
              <a:t>within</a:t>
            </a:r>
            <a:r>
              <a:rPr lang="da-DK" sz="1600" dirty="0" smtClean="0"/>
              <a:t> </a:t>
            </a:r>
            <a:r>
              <a:rPr lang="da-DK" sz="1600" dirty="0" err="1" smtClean="0"/>
              <a:t>Rail</a:t>
            </a:r>
            <a:r>
              <a:rPr lang="da-DK" sz="1600" dirty="0" smtClean="0"/>
              <a:t> Net Denmark</a:t>
            </a:r>
          </a:p>
          <a:p>
            <a:pPr lvl="1"/>
            <a:endParaRPr lang="da-DK" sz="1400" dirty="0" smtClean="0"/>
          </a:p>
          <a:p>
            <a:pPr lvl="1"/>
            <a:r>
              <a:rPr lang="da-DK" sz="2000" dirty="0" smtClean="0"/>
              <a:t>The 20% </a:t>
            </a:r>
            <a:r>
              <a:rPr lang="da-DK" sz="2000" dirty="0" err="1" smtClean="0"/>
              <a:t>dyslexic</a:t>
            </a:r>
            <a:r>
              <a:rPr lang="da-DK" sz="2000" dirty="0" smtClean="0"/>
              <a:t> </a:t>
            </a:r>
            <a:r>
              <a:rPr lang="da-DK" sz="2000" dirty="0" err="1" smtClean="0"/>
              <a:t>employees</a:t>
            </a:r>
            <a:r>
              <a:rPr lang="da-DK" sz="2000" dirty="0" smtClean="0"/>
              <a:t> have </a:t>
            </a:r>
            <a:r>
              <a:rPr lang="da-DK" sz="2000" dirty="0" err="1" smtClean="0"/>
              <a:t>received</a:t>
            </a:r>
            <a:r>
              <a:rPr lang="da-DK" sz="2000" dirty="0" smtClean="0"/>
              <a:t> </a:t>
            </a:r>
            <a:r>
              <a:rPr lang="da-DK" sz="2000" dirty="0" err="1" smtClean="0"/>
              <a:t>special</a:t>
            </a:r>
            <a:r>
              <a:rPr lang="da-DK" sz="2000" dirty="0" smtClean="0"/>
              <a:t> </a:t>
            </a:r>
            <a:r>
              <a:rPr lang="da-DK" sz="2000" dirty="0" err="1" smtClean="0"/>
              <a:t>training</a:t>
            </a:r>
            <a:r>
              <a:rPr lang="da-DK" sz="2000" dirty="0" smtClean="0"/>
              <a:t> in </a:t>
            </a:r>
            <a:r>
              <a:rPr lang="da-DK" sz="2000" dirty="0" err="1" smtClean="0"/>
              <a:t>apps</a:t>
            </a:r>
            <a:r>
              <a:rPr lang="da-DK" sz="2000" dirty="0" smtClean="0"/>
              <a:t> and relevant </a:t>
            </a:r>
            <a:r>
              <a:rPr lang="da-DK" sz="2000" dirty="0" err="1" smtClean="0"/>
              <a:t>reading</a:t>
            </a:r>
            <a:r>
              <a:rPr lang="da-DK" sz="2000" dirty="0" smtClean="0"/>
              <a:t> </a:t>
            </a:r>
            <a:r>
              <a:rPr lang="da-DK" sz="2000" dirty="0" err="1" smtClean="0"/>
              <a:t>methods</a:t>
            </a:r>
            <a:r>
              <a:rPr lang="da-DK" sz="2000" dirty="0" smtClean="0"/>
              <a:t> for </a:t>
            </a:r>
            <a:r>
              <a:rPr lang="da-DK" sz="2000" dirty="0" err="1" smtClean="0"/>
              <a:t>people</a:t>
            </a:r>
            <a:r>
              <a:rPr lang="da-DK" sz="2000" dirty="0" smtClean="0"/>
              <a:t> </a:t>
            </a:r>
            <a:r>
              <a:rPr lang="da-DK" sz="2000" dirty="0" err="1" smtClean="0"/>
              <a:t>with</a:t>
            </a:r>
            <a:r>
              <a:rPr lang="da-DK" sz="2000" dirty="0" smtClean="0"/>
              <a:t> </a:t>
            </a:r>
            <a:r>
              <a:rPr lang="da-DK" sz="2000" dirty="0" err="1" smtClean="0"/>
              <a:t>dyslexic</a:t>
            </a:r>
            <a:r>
              <a:rPr lang="da-DK" sz="2000" dirty="0" smtClean="0"/>
              <a:t> </a:t>
            </a:r>
            <a:r>
              <a:rPr lang="da-DK" sz="2000" dirty="0" err="1" smtClean="0"/>
              <a:t>challenges</a:t>
            </a:r>
            <a:endParaRPr lang="da-DK" sz="2000" dirty="0" smtClean="0"/>
          </a:p>
          <a:p>
            <a:pPr lvl="1"/>
            <a:endParaRPr lang="da-DK" sz="1400" dirty="0" smtClean="0"/>
          </a:p>
          <a:p>
            <a:pPr lvl="1"/>
            <a:r>
              <a:rPr lang="da-DK" sz="2000" dirty="0" smtClean="0"/>
              <a:t>600 </a:t>
            </a:r>
            <a:r>
              <a:rPr lang="da-DK" sz="2000" dirty="0" err="1" smtClean="0"/>
              <a:t>employees</a:t>
            </a:r>
            <a:r>
              <a:rPr lang="da-DK" sz="2000" dirty="0" smtClean="0"/>
              <a:t> have had an </a:t>
            </a:r>
            <a:r>
              <a:rPr lang="da-DK" sz="2000" dirty="0" err="1" smtClean="0"/>
              <a:t>iPad</a:t>
            </a:r>
            <a:r>
              <a:rPr lang="da-DK" sz="2000" dirty="0" smtClean="0"/>
              <a:t> for </a:t>
            </a:r>
            <a:r>
              <a:rPr lang="da-DK" sz="2000" dirty="0" err="1" smtClean="0"/>
              <a:t>approximately</a:t>
            </a:r>
            <a:r>
              <a:rPr lang="da-DK" sz="2000" dirty="0" smtClean="0"/>
              <a:t> 2 </a:t>
            </a:r>
            <a:r>
              <a:rPr lang="da-DK" sz="2000" dirty="0" err="1" smtClean="0"/>
              <a:t>years</a:t>
            </a:r>
            <a:r>
              <a:rPr lang="da-DK" sz="2000" dirty="0" smtClean="0"/>
              <a:t>. </a:t>
            </a:r>
            <a:r>
              <a:rPr lang="da-DK" sz="2000" dirty="0" err="1" smtClean="0"/>
              <a:t>They</a:t>
            </a:r>
            <a:r>
              <a:rPr lang="da-DK" sz="2000" dirty="0" smtClean="0"/>
              <a:t> </a:t>
            </a:r>
            <a:r>
              <a:rPr lang="da-DK" sz="2000" dirty="0" err="1" smtClean="0"/>
              <a:t>are</a:t>
            </a:r>
            <a:r>
              <a:rPr lang="da-DK" sz="2000" dirty="0" smtClean="0"/>
              <a:t> </a:t>
            </a:r>
            <a:r>
              <a:rPr lang="da-DK" sz="2000" dirty="0" err="1" smtClean="0"/>
              <a:t>allowed</a:t>
            </a:r>
            <a:r>
              <a:rPr lang="da-DK" sz="2000" dirty="0" smtClean="0"/>
              <a:t> to </a:t>
            </a:r>
            <a:r>
              <a:rPr lang="da-DK" sz="2000" dirty="0" err="1" smtClean="0"/>
              <a:t>use</a:t>
            </a:r>
            <a:r>
              <a:rPr lang="da-DK" sz="2000" dirty="0" smtClean="0"/>
              <a:t> it as </a:t>
            </a:r>
            <a:r>
              <a:rPr lang="da-DK" sz="2000" dirty="0" err="1" smtClean="0"/>
              <a:t>much</a:t>
            </a:r>
            <a:r>
              <a:rPr lang="da-DK" sz="2000" dirty="0" smtClean="0"/>
              <a:t> as </a:t>
            </a:r>
            <a:r>
              <a:rPr lang="da-DK" sz="2000" dirty="0" err="1" smtClean="0"/>
              <a:t>they</a:t>
            </a:r>
            <a:r>
              <a:rPr lang="da-DK" sz="2000" dirty="0" smtClean="0"/>
              <a:t> </a:t>
            </a:r>
            <a:r>
              <a:rPr lang="da-DK" sz="2000" dirty="0" err="1" smtClean="0"/>
              <a:t>want</a:t>
            </a:r>
            <a:r>
              <a:rPr lang="da-DK" sz="2000" dirty="0" smtClean="0"/>
              <a:t> to – at </a:t>
            </a:r>
            <a:r>
              <a:rPr lang="da-DK" sz="2000" dirty="0" err="1" smtClean="0"/>
              <a:t>home</a:t>
            </a:r>
            <a:r>
              <a:rPr lang="da-DK" sz="2000" dirty="0" smtClean="0"/>
              <a:t> </a:t>
            </a:r>
            <a:r>
              <a:rPr lang="da-DK" sz="2000" dirty="0" err="1" smtClean="0"/>
              <a:t>too</a:t>
            </a:r>
            <a:r>
              <a:rPr lang="da-DK" sz="2000" dirty="0" smtClean="0"/>
              <a:t>. The </a:t>
            </a:r>
            <a:r>
              <a:rPr lang="da-DK" sz="2000" dirty="0" err="1" smtClean="0"/>
              <a:t>result</a:t>
            </a:r>
            <a:r>
              <a:rPr lang="da-DK" sz="2000" dirty="0" smtClean="0"/>
              <a:t> is </a:t>
            </a:r>
            <a:r>
              <a:rPr lang="da-DK" sz="2000" dirty="0" err="1" smtClean="0"/>
              <a:t>that</a:t>
            </a:r>
            <a:r>
              <a:rPr lang="da-DK" sz="2000" dirty="0" smtClean="0"/>
              <a:t> more </a:t>
            </a:r>
            <a:r>
              <a:rPr lang="da-DK" sz="2000" dirty="0" err="1" smtClean="0"/>
              <a:t>than</a:t>
            </a:r>
            <a:r>
              <a:rPr lang="da-DK" sz="2000" dirty="0" smtClean="0"/>
              <a:t> 95% of the </a:t>
            </a:r>
            <a:r>
              <a:rPr lang="da-DK" sz="2000" dirty="0" err="1" smtClean="0"/>
              <a:t>employees</a:t>
            </a:r>
            <a:r>
              <a:rPr lang="da-DK" sz="2000" dirty="0" smtClean="0"/>
              <a:t> </a:t>
            </a:r>
            <a:r>
              <a:rPr lang="da-DK" sz="2000" dirty="0" err="1" smtClean="0"/>
              <a:t>use</a:t>
            </a:r>
            <a:r>
              <a:rPr lang="da-DK" sz="2000" dirty="0" smtClean="0"/>
              <a:t> </a:t>
            </a:r>
            <a:r>
              <a:rPr lang="da-DK" sz="2000" dirty="0" err="1" smtClean="0"/>
              <a:t>their</a:t>
            </a:r>
            <a:r>
              <a:rPr lang="da-DK" sz="2000" dirty="0" smtClean="0"/>
              <a:t> </a:t>
            </a:r>
            <a:r>
              <a:rPr lang="da-DK" sz="2000" dirty="0" err="1" smtClean="0"/>
              <a:t>iPads</a:t>
            </a:r>
            <a:r>
              <a:rPr lang="da-DK" sz="2000" dirty="0" smtClean="0"/>
              <a:t> </a:t>
            </a:r>
            <a:r>
              <a:rPr lang="da-DK" sz="2000" dirty="0" err="1" smtClean="0"/>
              <a:t>daily</a:t>
            </a:r>
            <a:r>
              <a:rPr lang="da-DK" sz="2000" dirty="0" smtClean="0"/>
              <a:t> </a:t>
            </a:r>
            <a:r>
              <a:rPr lang="da-DK" sz="2000" dirty="0" err="1" smtClean="0"/>
              <a:t>or</a:t>
            </a:r>
            <a:r>
              <a:rPr lang="da-DK" sz="2000" dirty="0" smtClean="0"/>
              <a:t> at </a:t>
            </a:r>
            <a:r>
              <a:rPr lang="da-DK" sz="2000" dirty="0" err="1" smtClean="0"/>
              <a:t>least</a:t>
            </a:r>
            <a:r>
              <a:rPr lang="da-DK" sz="2000" dirty="0" smtClean="0"/>
              <a:t> </a:t>
            </a:r>
            <a:r>
              <a:rPr lang="da-DK" sz="2000" dirty="0" err="1" smtClean="0"/>
              <a:t>weekly</a:t>
            </a:r>
            <a:r>
              <a:rPr lang="da-DK" sz="2000" dirty="0" smtClean="0"/>
              <a:t> and have </a:t>
            </a:r>
            <a:r>
              <a:rPr lang="da-DK" sz="2000" dirty="0" err="1" smtClean="0"/>
              <a:t>gotten</a:t>
            </a:r>
            <a:r>
              <a:rPr lang="da-DK" sz="2000" dirty="0" smtClean="0"/>
              <a:t> </a:t>
            </a:r>
            <a:r>
              <a:rPr lang="da-DK" sz="2000" dirty="0" err="1" smtClean="0"/>
              <a:t>familiar</a:t>
            </a:r>
            <a:r>
              <a:rPr lang="da-DK" sz="2000" dirty="0" smtClean="0"/>
              <a:t> </a:t>
            </a:r>
            <a:r>
              <a:rPr lang="da-DK" sz="2000" dirty="0" err="1" smtClean="0"/>
              <a:t>with</a:t>
            </a:r>
            <a:r>
              <a:rPr lang="da-DK" sz="2000" dirty="0" smtClean="0"/>
              <a:t> the </a:t>
            </a:r>
            <a:r>
              <a:rPr lang="da-DK" sz="2000" dirty="0" err="1" smtClean="0"/>
              <a:t>technology</a:t>
            </a:r>
            <a:r>
              <a:rPr lang="da-DK" sz="2000" dirty="0" smtClean="0"/>
              <a:t> </a:t>
            </a:r>
            <a:r>
              <a:rPr lang="da-DK" sz="2000" dirty="0" err="1" smtClean="0"/>
              <a:t>before</a:t>
            </a:r>
            <a:r>
              <a:rPr lang="da-DK" sz="2000" dirty="0" smtClean="0"/>
              <a:t> </a:t>
            </a:r>
            <a:r>
              <a:rPr lang="da-DK" sz="2000" dirty="0" err="1" smtClean="0"/>
              <a:t>they</a:t>
            </a:r>
            <a:r>
              <a:rPr lang="da-DK" sz="2000" dirty="0" smtClean="0"/>
              <a:t> had to </a:t>
            </a:r>
            <a:r>
              <a:rPr lang="da-DK" sz="2000" dirty="0" err="1" smtClean="0"/>
              <a:t>learn</a:t>
            </a:r>
            <a:r>
              <a:rPr lang="da-DK" sz="2000" dirty="0" smtClean="0"/>
              <a:t> the business </a:t>
            </a:r>
            <a:r>
              <a:rPr lang="da-DK" sz="2000" dirty="0" err="1" smtClean="0"/>
              <a:t>apps</a:t>
            </a:r>
            <a:endParaRPr lang="da-DK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In </a:t>
            </a:r>
            <a:r>
              <a:rPr lang="da-DK" sz="2400" dirty="0" err="1" smtClean="0"/>
              <a:t>depth</a:t>
            </a:r>
            <a:r>
              <a:rPr lang="da-DK" sz="2400" dirty="0" smtClean="0"/>
              <a:t> </a:t>
            </a:r>
            <a:r>
              <a:rPr lang="da-DK" sz="2400" dirty="0" err="1" smtClean="0"/>
              <a:t>presentation</a:t>
            </a:r>
            <a:r>
              <a:rPr lang="da-DK" sz="2400" dirty="0" smtClean="0"/>
              <a:t> of the case – 15 </a:t>
            </a:r>
            <a:r>
              <a:rPr lang="da-DK" sz="2400" dirty="0" err="1" smtClean="0"/>
              <a:t>mins</a:t>
            </a:r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4317-C0D3-4047-BE5D-1E056409CE51}" type="slidenum">
              <a:rPr lang="fr-CH" altLang="en-US" smtClean="0"/>
              <a:pPr/>
              <a:t>12</a:t>
            </a:fld>
            <a:endParaRPr lang="fr-CH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95300" y="908721"/>
            <a:ext cx="8915400" cy="5280692"/>
          </a:xfrm>
        </p:spPr>
        <p:txBody>
          <a:bodyPr/>
          <a:lstStyle/>
          <a:p>
            <a:r>
              <a:rPr lang="en-US" sz="2400" dirty="0" smtClean="0"/>
              <a:t>We believe there is a high level of transferability because:</a:t>
            </a:r>
          </a:p>
          <a:p>
            <a:pPr lvl="1"/>
            <a:r>
              <a:rPr lang="en-US" sz="2000" dirty="0" smtClean="0"/>
              <a:t>We use overall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-, project- and change </a:t>
            </a:r>
            <a:r>
              <a:rPr lang="en-US" sz="2000" dirty="0" err="1" smtClean="0"/>
              <a:t>mangement</a:t>
            </a:r>
            <a:r>
              <a:rPr lang="en-US" sz="2000" dirty="0" smtClean="0"/>
              <a:t> methods and adapt them to the local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and concrete situation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overall objective of the activities in the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is to: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 smtClean="0"/>
              <a:t>Deliver the relevant products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 smtClean="0"/>
              <a:t>Ensure benefit </a:t>
            </a:r>
            <a:r>
              <a:rPr lang="en-US" sz="1600" dirty="0" err="1" smtClean="0"/>
              <a:t>realisation</a:t>
            </a:r>
            <a:r>
              <a:rPr lang="en-US" sz="1600" dirty="0" smtClean="0"/>
              <a:t> through </a:t>
            </a:r>
            <a:r>
              <a:rPr lang="en-US" sz="1600" dirty="0" err="1" smtClean="0"/>
              <a:t>organisational</a:t>
            </a:r>
            <a:r>
              <a:rPr lang="en-US" sz="1600" dirty="0" smtClean="0"/>
              <a:t> implementation of the products</a:t>
            </a:r>
          </a:p>
          <a:p>
            <a:pPr marL="857250" lvl="1" indent="-342900"/>
            <a:endParaRPr lang="en-US" sz="2000" dirty="0" smtClean="0"/>
          </a:p>
          <a:p>
            <a:pPr marL="857250" lvl="1" indent="-342900"/>
            <a:r>
              <a:rPr lang="en-US" sz="2000" dirty="0" smtClean="0"/>
              <a:t>The difficult tasks are:</a:t>
            </a:r>
          </a:p>
          <a:p>
            <a:pPr marL="1257300" lvl="2" indent="-342900"/>
            <a:r>
              <a:rPr lang="en-US" sz="1600" dirty="0" smtClean="0"/>
              <a:t>To maintain management focus for such a long period of time, because of daily business and other relevant business changes and projects going on at the same time</a:t>
            </a:r>
          </a:p>
          <a:p>
            <a:pPr marL="1257300" lvl="2" indent="-342900"/>
            <a:r>
              <a:rPr lang="en-US" sz="1600" dirty="0" smtClean="0"/>
              <a:t>To understand and acknowledge the needed resources for such a large </a:t>
            </a:r>
            <a:r>
              <a:rPr lang="en-US" sz="1600" dirty="0" err="1" smtClean="0"/>
              <a:t>organisational</a:t>
            </a:r>
            <a:r>
              <a:rPr lang="en-US" sz="1600" dirty="0" smtClean="0"/>
              <a:t> change (it always takes longer, requires more resources and only gives back 50% or less of the expected benefits)</a:t>
            </a:r>
          </a:p>
          <a:p>
            <a:pPr marL="1257300" lvl="2" indent="-342900"/>
            <a:r>
              <a:rPr lang="en-US" sz="1600" dirty="0" smtClean="0"/>
              <a:t>To change or close down projects, which turned out to be irrelevant. However, it is highly required for the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to survive, that all projects are relevant all the time</a:t>
            </a:r>
            <a:endParaRPr lang="en-US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Interaction</a:t>
            </a:r>
            <a:r>
              <a:rPr lang="da-DK" dirty="0" smtClean="0"/>
              <a:t> on </a:t>
            </a:r>
            <a:r>
              <a:rPr lang="da-DK" dirty="0" err="1" smtClean="0"/>
              <a:t>transferbility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4317-C0D3-4047-BE5D-1E056409CE51}" type="slidenum">
              <a:rPr lang="fr-CH" altLang="en-US" smtClean="0"/>
              <a:pPr/>
              <a:t>13</a:t>
            </a:fld>
            <a:endParaRPr lang="fr-CH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0838" y="403895"/>
            <a:ext cx="6240462" cy="504825"/>
          </a:xfrm>
        </p:spPr>
        <p:txBody>
          <a:bodyPr/>
          <a:lstStyle/>
          <a:p>
            <a:r>
              <a:rPr lang="da-DK" sz="2400" dirty="0" smtClean="0"/>
              <a:t>10 min Case </a:t>
            </a:r>
            <a:r>
              <a:rPr lang="da-DK" sz="2400" dirty="0" err="1" smtClean="0"/>
              <a:t>presentation</a:t>
            </a:r>
            <a:r>
              <a:rPr lang="da-DK" sz="2400" dirty="0" smtClean="0"/>
              <a:t> – The </a:t>
            </a:r>
            <a:r>
              <a:rPr lang="da-DK" sz="2400" dirty="0" err="1" smtClean="0"/>
              <a:t>objective</a:t>
            </a:r>
            <a:r>
              <a:rPr lang="da-DK" sz="2400" dirty="0" smtClean="0"/>
              <a:t> and the </a:t>
            </a:r>
            <a:r>
              <a:rPr lang="da-DK" sz="2400" dirty="0" err="1" smtClean="0"/>
              <a:t>challenge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4317-C0D3-4047-BE5D-1E056409CE51}" type="slidenum">
              <a:rPr lang="fr-CH" altLang="en-US" smtClean="0"/>
              <a:pPr/>
              <a:t>2</a:t>
            </a:fld>
            <a:endParaRPr lang="fr-CH" altLang="en-US"/>
          </a:p>
        </p:txBody>
      </p:sp>
      <p:pic>
        <p:nvPicPr>
          <p:cNvPr id="18" name="Billed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530">
            <a:off x="1885844" y="1458293"/>
            <a:ext cx="2613387" cy="435771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Billede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0509" y="2954581"/>
            <a:ext cx="3867573" cy="280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kstboks 19"/>
          <p:cNvSpPr txBox="1"/>
          <p:nvPr/>
        </p:nvSpPr>
        <p:spPr>
          <a:xfrm>
            <a:off x="416496" y="1700808"/>
            <a:ext cx="36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Challenge:</a:t>
            </a:r>
          </a:p>
          <a:p>
            <a:endParaRPr lang="en-US" sz="2000" b="1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 Workforce 600 employees: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Craftsmen or uneducated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 Average age 49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 Male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 20% dyslexic and another 30% with reading and writing skills at a class 3-4 level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 Very mixed IT skills, many who has never touched a pc  </a:t>
            </a:r>
          </a:p>
        </p:txBody>
      </p:sp>
      <p:sp>
        <p:nvSpPr>
          <p:cNvPr id="21" name="6-takket stjerne 20"/>
          <p:cNvSpPr/>
          <p:nvPr/>
        </p:nvSpPr>
        <p:spPr>
          <a:xfrm>
            <a:off x="5385048" y="332656"/>
            <a:ext cx="4520952" cy="3312368"/>
          </a:xfrm>
          <a:prstGeom prst="star6">
            <a:avLst/>
          </a:prstGeom>
          <a:solidFill>
            <a:schemeClr val="accent2"/>
          </a:solidFill>
          <a:ln>
            <a:solidFill>
              <a:srgbClr val="00E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The </a:t>
            </a:r>
            <a:r>
              <a:rPr lang="da-DK" b="1" dirty="0" err="1" smtClean="0"/>
              <a:t>objective</a:t>
            </a:r>
            <a:r>
              <a:rPr lang="da-DK" b="1" dirty="0" smtClean="0"/>
              <a:t> of the </a:t>
            </a:r>
            <a:r>
              <a:rPr lang="da-DK" b="1" dirty="0" err="1" smtClean="0"/>
              <a:t>Programme</a:t>
            </a:r>
            <a:r>
              <a:rPr lang="da-DK" b="1" dirty="0" smtClean="0"/>
              <a:t> ”IT </a:t>
            </a:r>
            <a:r>
              <a:rPr lang="da-DK" b="1" dirty="0" err="1" smtClean="0"/>
              <a:t>Mobility</a:t>
            </a:r>
            <a:r>
              <a:rPr lang="da-DK" b="1" dirty="0" smtClean="0"/>
              <a:t>” is to </a:t>
            </a:r>
            <a:r>
              <a:rPr lang="da-DK" b="1" dirty="0" err="1" smtClean="0"/>
              <a:t>ensure</a:t>
            </a:r>
            <a:r>
              <a:rPr lang="da-DK" b="1" dirty="0" smtClean="0"/>
              <a:t> </a:t>
            </a:r>
            <a:r>
              <a:rPr lang="da-DK" b="1" dirty="0" err="1" smtClean="0"/>
              <a:t>that</a:t>
            </a:r>
            <a:r>
              <a:rPr lang="da-DK" b="1" dirty="0" smtClean="0"/>
              <a:t> the </a:t>
            </a:r>
            <a:r>
              <a:rPr lang="da-DK" b="1" dirty="0" err="1" smtClean="0"/>
              <a:t>employees</a:t>
            </a:r>
            <a:r>
              <a:rPr lang="da-DK" b="1" dirty="0" smtClean="0"/>
              <a:t> </a:t>
            </a:r>
            <a:r>
              <a:rPr lang="da-DK" b="1" dirty="0" err="1" smtClean="0"/>
              <a:t>working</a:t>
            </a:r>
            <a:r>
              <a:rPr lang="da-DK" b="1" dirty="0" smtClean="0"/>
              <a:t> in the </a:t>
            </a:r>
            <a:r>
              <a:rPr lang="da-DK" b="1" dirty="0" err="1" smtClean="0"/>
              <a:t>tracks</a:t>
            </a:r>
            <a:r>
              <a:rPr lang="da-DK" b="1" dirty="0" smtClean="0"/>
              <a:t> </a:t>
            </a:r>
            <a:r>
              <a:rPr lang="da-DK" b="1" dirty="0" err="1" smtClean="0"/>
              <a:t>will</a:t>
            </a:r>
            <a:r>
              <a:rPr lang="da-DK" b="1" dirty="0" smtClean="0"/>
              <a:t> </a:t>
            </a:r>
            <a:r>
              <a:rPr lang="da-DK" b="1" dirty="0" err="1" smtClean="0"/>
              <a:t>be</a:t>
            </a:r>
            <a:r>
              <a:rPr lang="da-DK" b="1" dirty="0" smtClean="0"/>
              <a:t>  ”</a:t>
            </a:r>
            <a:r>
              <a:rPr lang="da-DK" b="1" dirty="0" err="1" smtClean="0"/>
              <a:t>paper</a:t>
            </a:r>
            <a:r>
              <a:rPr lang="da-DK" b="1" dirty="0" smtClean="0"/>
              <a:t> </a:t>
            </a:r>
            <a:r>
              <a:rPr lang="da-DK" b="1" dirty="0" err="1" smtClean="0"/>
              <a:t>free</a:t>
            </a:r>
            <a:r>
              <a:rPr lang="da-DK" b="1" dirty="0" smtClean="0"/>
              <a:t>” by 2016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10 min Case </a:t>
            </a:r>
            <a:r>
              <a:rPr lang="da-DK" sz="2400" dirty="0" err="1" smtClean="0"/>
              <a:t>presentation</a:t>
            </a:r>
            <a:r>
              <a:rPr lang="da-DK" sz="2400" dirty="0" smtClean="0"/>
              <a:t> – </a:t>
            </a:r>
            <a:r>
              <a:rPr lang="da-DK" sz="2400" dirty="0" err="1" smtClean="0"/>
              <a:t>what</a:t>
            </a:r>
            <a:r>
              <a:rPr lang="da-DK" sz="2400" dirty="0" smtClean="0"/>
              <a:t> </a:t>
            </a:r>
            <a:r>
              <a:rPr lang="da-DK" sz="2400" dirty="0" err="1" smtClean="0"/>
              <a:t>happened</a:t>
            </a:r>
            <a:r>
              <a:rPr lang="da-DK" sz="2400" dirty="0" smtClean="0"/>
              <a:t> and </a:t>
            </a:r>
            <a:r>
              <a:rPr lang="da-DK" sz="2400" dirty="0" err="1" smtClean="0"/>
              <a:t>what</a:t>
            </a:r>
            <a:r>
              <a:rPr lang="da-DK" sz="2400" dirty="0" smtClean="0"/>
              <a:t> have </a:t>
            </a:r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achieved</a:t>
            </a:r>
            <a:r>
              <a:rPr lang="da-DK" sz="2400" dirty="0" smtClean="0"/>
              <a:t> so far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4317-C0D3-4047-BE5D-1E056409CE51}" type="slidenum">
              <a:rPr lang="fr-CH" altLang="en-US" smtClean="0"/>
              <a:pPr/>
              <a:t>3</a:t>
            </a:fld>
            <a:endParaRPr lang="fr-CH" altLang="en-US"/>
          </a:p>
        </p:txBody>
      </p:sp>
      <p:sp>
        <p:nvSpPr>
          <p:cNvPr id="5" name="Pentagon 4"/>
          <p:cNvSpPr/>
          <p:nvPr/>
        </p:nvSpPr>
        <p:spPr>
          <a:xfrm>
            <a:off x="1000100" y="1435036"/>
            <a:ext cx="2714644" cy="157163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 smtClean="0">
                <a:latin typeface="+mj-lt"/>
              </a:rPr>
              <a:t>Project </a:t>
            </a:r>
          </a:p>
          <a:p>
            <a:pPr algn="ctr"/>
            <a:r>
              <a:rPr lang="da-DK" sz="1600" b="1" dirty="0" smtClean="0">
                <a:latin typeface="+mj-lt"/>
              </a:rPr>
              <a:t>”</a:t>
            </a:r>
            <a:r>
              <a:rPr lang="da-DK" sz="1600" b="1" dirty="0" err="1" smtClean="0">
                <a:latin typeface="+mj-lt"/>
              </a:rPr>
              <a:t>Educated</a:t>
            </a:r>
            <a:r>
              <a:rPr lang="da-DK" sz="1600" b="1" dirty="0" smtClean="0">
                <a:latin typeface="+mj-lt"/>
              </a:rPr>
              <a:t> for the future”</a:t>
            </a:r>
            <a:endParaRPr lang="da-DK" sz="1600" b="1" dirty="0">
              <a:latin typeface="+mj-lt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160912" y="1435036"/>
            <a:ext cx="3643338" cy="1571636"/>
          </a:xfrm>
          <a:prstGeom prst="homePlate">
            <a:avLst/>
          </a:prstGeom>
          <a:solidFill>
            <a:srgbClr val="5497D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 smtClean="0">
                <a:latin typeface="+mj-lt"/>
              </a:rPr>
              <a:t> </a:t>
            </a:r>
            <a:r>
              <a:rPr lang="da-DK" sz="1600" b="1" dirty="0" err="1" smtClean="0">
                <a:latin typeface="+mj-lt"/>
              </a:rPr>
              <a:t>Programme</a:t>
            </a:r>
            <a:r>
              <a:rPr lang="da-DK" sz="1600" b="1" dirty="0" smtClean="0">
                <a:latin typeface="+mj-lt"/>
              </a:rPr>
              <a:t> </a:t>
            </a:r>
            <a:r>
              <a:rPr lang="da-DK" sz="1600" b="1" dirty="0" smtClean="0"/>
              <a:t>”IT </a:t>
            </a:r>
            <a:r>
              <a:rPr lang="da-DK" sz="1600" b="1" dirty="0" err="1" smtClean="0"/>
              <a:t>Mobility</a:t>
            </a:r>
            <a:r>
              <a:rPr lang="da-DK" sz="1600" b="1" dirty="0" smtClean="0"/>
              <a:t>”</a:t>
            </a:r>
            <a:endParaRPr lang="da-DK" sz="1600" b="1" dirty="0" smtClean="0">
              <a:latin typeface="+mj-lt"/>
            </a:endParaRPr>
          </a:p>
          <a:p>
            <a:pPr algn="ctr"/>
            <a:r>
              <a:rPr lang="da-DK" sz="1600" b="1" dirty="0" err="1" smtClean="0">
                <a:latin typeface="+mj-lt"/>
              </a:rPr>
              <a:t>Organisational</a:t>
            </a:r>
            <a:r>
              <a:rPr lang="da-DK" sz="1600" b="1" dirty="0" smtClean="0">
                <a:latin typeface="+mj-lt"/>
              </a:rPr>
              <a:t> </a:t>
            </a:r>
          </a:p>
          <a:p>
            <a:pPr algn="ctr"/>
            <a:r>
              <a:rPr lang="da-DK" sz="1600" b="1" dirty="0" err="1" smtClean="0">
                <a:latin typeface="+mj-lt"/>
              </a:rPr>
              <a:t>Implementation</a:t>
            </a:r>
            <a:r>
              <a:rPr lang="da-DK" sz="1600" b="1" dirty="0" smtClean="0">
                <a:latin typeface="+mj-lt"/>
              </a:rPr>
              <a:t> </a:t>
            </a:r>
          </a:p>
          <a:p>
            <a:pPr algn="ctr"/>
            <a:r>
              <a:rPr lang="da-DK" sz="1600" b="1" dirty="0" err="1" smtClean="0">
                <a:latin typeface="+mj-lt"/>
              </a:rPr>
              <a:t>activities</a:t>
            </a:r>
            <a:endParaRPr lang="da-DK" sz="1600" b="1" dirty="0" smtClean="0">
              <a:latin typeface="+mj-lt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1000100" y="1006408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chemeClr val="accent4"/>
                </a:solidFill>
                <a:latin typeface="+mj-lt"/>
              </a:rPr>
              <a:t>Okt. 2012 – Mar. 2014 </a:t>
            </a:r>
            <a:endParaRPr lang="da-DK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936776" y="1435036"/>
            <a:ext cx="2000264" cy="1571636"/>
          </a:xfrm>
          <a:prstGeom prst="homePlate">
            <a:avLst/>
          </a:prstGeom>
          <a:solidFill>
            <a:schemeClr val="accent2">
              <a:alpha val="17000"/>
            </a:schemeClr>
          </a:solidFill>
          <a:ln>
            <a:solidFill>
              <a:schemeClr val="accent2">
                <a:shade val="50000"/>
                <a:alpha val="39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latin typeface="+mj-lt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4214810" y="1006408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chemeClr val="accent4"/>
                </a:solidFill>
                <a:latin typeface="+mj-lt"/>
              </a:rPr>
              <a:t>Dec. 2014 – mar. 2016 </a:t>
            </a:r>
            <a:endParaRPr lang="da-DK" sz="140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500034" y="3220986"/>
          <a:ext cx="3857652" cy="24739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000264"/>
                <a:gridCol w="185738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Activities</a:t>
                      </a:r>
                      <a:endParaRPr lang="da-DK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Timings</a:t>
                      </a:r>
                      <a:endParaRPr lang="da-DK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Info meetings </a:t>
                      </a:r>
                      <a:r>
                        <a:rPr lang="da-DK" sz="1200" dirty="0" err="1" smtClean="0"/>
                        <a:t>about</a:t>
                      </a:r>
                      <a:r>
                        <a:rPr lang="da-DK" sz="1200" dirty="0" smtClean="0"/>
                        <a:t> IT </a:t>
                      </a:r>
                      <a:r>
                        <a:rPr lang="da-DK" sz="1200" dirty="0" err="1" smtClean="0"/>
                        <a:t>Mobiliy</a:t>
                      </a:r>
                      <a:r>
                        <a:rPr lang="da-DK" sz="1200" baseline="0" dirty="0" smtClean="0"/>
                        <a:t> </a:t>
                      </a:r>
                      <a:r>
                        <a:rPr lang="da-DK" sz="1200" baseline="0" dirty="0" err="1" smtClean="0"/>
                        <a:t>programme</a:t>
                      </a:r>
                      <a:r>
                        <a:rPr lang="da-DK" sz="1200" baseline="0" dirty="0" smtClean="0"/>
                        <a:t> and </a:t>
                      </a:r>
                      <a:r>
                        <a:rPr lang="da-DK" sz="1200" baseline="0" dirty="0" err="1" smtClean="0"/>
                        <a:t>educated</a:t>
                      </a:r>
                      <a:r>
                        <a:rPr lang="da-DK" sz="1200" baseline="0" dirty="0" smtClean="0"/>
                        <a:t> for the future </a:t>
                      </a:r>
                      <a:r>
                        <a:rPr lang="da-DK" sz="1200" baseline="0" dirty="0" err="1" smtClean="0"/>
                        <a:t>project</a:t>
                      </a:r>
                      <a:r>
                        <a:rPr lang="da-DK" sz="1200" dirty="0" smtClean="0"/>
                        <a:t> for all </a:t>
                      </a:r>
                      <a:r>
                        <a:rPr lang="da-DK" sz="1200" dirty="0" err="1" smtClean="0"/>
                        <a:t>employees</a:t>
                      </a:r>
                      <a:r>
                        <a:rPr lang="da-DK" sz="1200" dirty="0" smtClean="0"/>
                        <a:t> and managers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sz="1200" dirty="0" smtClean="0"/>
                        <a:t> Okt.</a:t>
                      </a:r>
                      <a:r>
                        <a:rPr lang="da-DK" sz="1200" baseline="0" dirty="0" smtClean="0"/>
                        <a:t> 2012 – Jan. 2013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Test of </a:t>
                      </a:r>
                      <a:r>
                        <a:rPr lang="da-DK" sz="1200" dirty="0" err="1" smtClean="0"/>
                        <a:t>reading</a:t>
                      </a:r>
                      <a:r>
                        <a:rPr lang="da-DK" sz="1200" dirty="0" smtClean="0"/>
                        <a:t> and </a:t>
                      </a:r>
                      <a:r>
                        <a:rPr lang="da-DK" sz="1200" dirty="0" err="1" smtClean="0"/>
                        <a:t>writing</a:t>
                      </a:r>
                      <a:r>
                        <a:rPr lang="da-DK" sz="1200" baseline="0" dirty="0" smtClean="0"/>
                        <a:t> </a:t>
                      </a:r>
                      <a:r>
                        <a:rPr lang="da-DK" sz="1200" baseline="0" dirty="0" err="1" smtClean="0"/>
                        <a:t>skills</a:t>
                      </a:r>
                      <a:r>
                        <a:rPr lang="da-DK" sz="1200" baseline="0" dirty="0" smtClean="0"/>
                        <a:t>, all </a:t>
                      </a:r>
                      <a:r>
                        <a:rPr lang="da-DK" sz="1200" baseline="0" dirty="0" err="1" smtClean="0"/>
                        <a:t>employees</a:t>
                      </a:r>
                      <a:r>
                        <a:rPr lang="da-DK" sz="1200" baseline="0" dirty="0" smtClean="0"/>
                        <a:t> and </a:t>
                      </a:r>
                      <a:r>
                        <a:rPr lang="da-DK" sz="1200" baseline="0" dirty="0" err="1" smtClean="0"/>
                        <a:t>local</a:t>
                      </a:r>
                      <a:r>
                        <a:rPr lang="da-DK" sz="1200" baseline="0" dirty="0" smtClean="0"/>
                        <a:t> managers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sz="1200" dirty="0" smtClean="0"/>
                        <a:t> Nov.</a:t>
                      </a:r>
                      <a:r>
                        <a:rPr lang="da-DK" sz="1200" baseline="0" dirty="0" smtClean="0"/>
                        <a:t> 2012 – Jan. 2013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solidFill>
                            <a:schemeClr val="lt1"/>
                          </a:solidFill>
                          <a:latin typeface="+mn-lt"/>
                        </a:rPr>
                        <a:t>Basic</a:t>
                      </a:r>
                      <a:r>
                        <a:rPr lang="da-DK" sz="1200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</a:t>
                      </a:r>
                      <a:r>
                        <a:rPr lang="da-DK" sz="1200" baseline="0" dirty="0" err="1" smtClean="0">
                          <a:solidFill>
                            <a:schemeClr val="lt1"/>
                          </a:solidFill>
                          <a:latin typeface="+mn-lt"/>
                        </a:rPr>
                        <a:t>danish</a:t>
                      </a:r>
                      <a:r>
                        <a:rPr lang="da-DK" sz="1200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</a:t>
                      </a:r>
                      <a:r>
                        <a:rPr lang="da-DK" sz="1200" baseline="0" dirty="0" err="1" smtClean="0">
                          <a:solidFill>
                            <a:schemeClr val="lt1"/>
                          </a:solidFill>
                          <a:latin typeface="+mn-lt"/>
                        </a:rPr>
                        <a:t>reading</a:t>
                      </a:r>
                      <a:r>
                        <a:rPr lang="da-DK" sz="1200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and </a:t>
                      </a:r>
                      <a:r>
                        <a:rPr lang="da-DK" sz="1200" baseline="0" dirty="0" err="1" smtClean="0">
                          <a:solidFill>
                            <a:schemeClr val="lt1"/>
                          </a:solidFill>
                          <a:latin typeface="+mn-lt"/>
                        </a:rPr>
                        <a:t>writing</a:t>
                      </a:r>
                      <a:r>
                        <a:rPr lang="da-DK" sz="1200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</a:t>
                      </a:r>
                      <a:r>
                        <a:rPr lang="da-DK" sz="1200" baseline="0" dirty="0" err="1" smtClean="0">
                          <a:solidFill>
                            <a:schemeClr val="lt1"/>
                          </a:solidFill>
                          <a:latin typeface="+mn-lt"/>
                        </a:rPr>
                        <a:t>courses</a:t>
                      </a:r>
                      <a:r>
                        <a:rPr lang="da-DK" sz="1200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at </a:t>
                      </a:r>
                      <a:r>
                        <a:rPr lang="da-DK" sz="1200" baseline="0" dirty="0" err="1" smtClean="0">
                          <a:solidFill>
                            <a:schemeClr val="lt1"/>
                          </a:solidFill>
                          <a:latin typeface="+mn-lt"/>
                        </a:rPr>
                        <a:t>local</a:t>
                      </a:r>
                      <a:r>
                        <a:rPr lang="da-DK" sz="1200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</a:t>
                      </a:r>
                      <a:r>
                        <a:rPr lang="da-DK" sz="1200" baseline="0" dirty="0" err="1" smtClean="0">
                          <a:solidFill>
                            <a:schemeClr val="lt1"/>
                          </a:solidFill>
                          <a:latin typeface="+mn-lt"/>
                        </a:rPr>
                        <a:t>VUCs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sz="1200" dirty="0" smtClean="0"/>
                        <a:t> Jan. 2013 – Mar. 2013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sz="1200" dirty="0" smtClean="0"/>
                        <a:t> Dec. – Mar. 2014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4572000" y="3165440"/>
          <a:ext cx="4917504" cy="3576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49817"/>
                <a:gridCol w="2367687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dirty="0" err="1" smtClean="0">
                          <a:solidFill>
                            <a:schemeClr val="accent4"/>
                          </a:solidFill>
                        </a:rPr>
                        <a:t>Activities</a:t>
                      </a:r>
                      <a:endParaRPr lang="da-DK" sz="14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accent4"/>
                          </a:solidFill>
                        </a:rPr>
                        <a:t>Timings</a:t>
                      </a:r>
                      <a:endParaRPr lang="da-DK" sz="14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Info meetings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about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IT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Mobiliy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da-DK" sz="1200" baseline="0" dirty="0" err="1" smtClean="0">
                          <a:solidFill>
                            <a:schemeClr val="accent4"/>
                          </a:solidFill>
                        </a:rPr>
                        <a:t>programme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</a:rPr>
                        <a:t> and </a:t>
                      </a:r>
                      <a:r>
                        <a:rPr lang="da-DK" sz="1200" baseline="0" dirty="0" err="1" smtClean="0">
                          <a:solidFill>
                            <a:schemeClr val="accent4"/>
                          </a:solidFill>
                        </a:rPr>
                        <a:t>educated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</a:rPr>
                        <a:t> for the future </a:t>
                      </a:r>
                      <a:r>
                        <a:rPr lang="da-DK" sz="1200" baseline="0" dirty="0" err="1" smtClean="0">
                          <a:solidFill>
                            <a:schemeClr val="accent4"/>
                          </a:solidFill>
                        </a:rPr>
                        <a:t>project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for all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employees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and managers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Okt.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</a:rPr>
                        <a:t> 2012 – Jan. 2013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err="1" smtClean="0">
                          <a:solidFill>
                            <a:schemeClr val="accent4"/>
                          </a:solidFill>
                          <a:latin typeface="+mj-lt"/>
                        </a:rPr>
                        <a:t>Creating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”</a:t>
                      </a:r>
                      <a:r>
                        <a:rPr lang="da-DK" sz="1200" baseline="0" dirty="0" err="1" smtClean="0">
                          <a:solidFill>
                            <a:schemeClr val="accent4"/>
                          </a:solidFill>
                          <a:latin typeface="+mj-lt"/>
                        </a:rPr>
                        <a:t>following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</a:t>
                      </a:r>
                      <a:r>
                        <a:rPr lang="da-DK" sz="1200" baseline="0" dirty="0" err="1" smtClean="0">
                          <a:solidFill>
                            <a:schemeClr val="accent4"/>
                          </a:solidFill>
                          <a:latin typeface="+mj-lt"/>
                        </a:rPr>
                        <a:t>group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– </a:t>
                      </a:r>
                      <a:r>
                        <a:rPr lang="da-DK" sz="1200" baseline="0" dirty="0" err="1" smtClean="0">
                          <a:solidFill>
                            <a:schemeClr val="accent4"/>
                          </a:solidFill>
                          <a:latin typeface="+mj-lt"/>
                        </a:rPr>
                        <a:t>local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managers” and ”</a:t>
                      </a:r>
                      <a:r>
                        <a:rPr lang="da-DK" sz="1200" baseline="0" dirty="0" err="1" smtClean="0">
                          <a:solidFill>
                            <a:schemeClr val="accent4"/>
                          </a:solidFill>
                          <a:latin typeface="+mj-lt"/>
                        </a:rPr>
                        <a:t>local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super </a:t>
                      </a:r>
                      <a:r>
                        <a:rPr lang="da-DK" sz="1200" baseline="0" dirty="0" err="1" smtClean="0">
                          <a:solidFill>
                            <a:schemeClr val="accent4"/>
                          </a:solidFill>
                          <a:latin typeface="+mj-lt"/>
                        </a:rPr>
                        <a:t>user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organisation”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sz="120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Spring 2013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Roll out of tablet to all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employees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Autumn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2013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Development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and roll out of  ”job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order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app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”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Dec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2014-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apr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</a:rPr>
                        <a:t> 2015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Development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and roll out of ”time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da-DK" sz="1200" baseline="0" dirty="0" err="1" smtClean="0">
                          <a:solidFill>
                            <a:schemeClr val="accent4"/>
                          </a:solidFill>
                        </a:rPr>
                        <a:t>registration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app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”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apr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2015 –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</a:rPr>
                        <a:t>nov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</a:rPr>
                        <a:t> 2015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err="1" smtClean="0">
                          <a:solidFill>
                            <a:schemeClr val="accent4"/>
                          </a:solidFill>
                          <a:latin typeface="+mj-lt"/>
                        </a:rPr>
                        <a:t>Development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and roll out of ”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  <a:latin typeface="+mj-lt"/>
                        </a:rPr>
                        <a:t>documentation</a:t>
                      </a:r>
                      <a:r>
                        <a:rPr lang="da-DK" sz="1200" baseline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</a:t>
                      </a:r>
                      <a:r>
                        <a:rPr lang="da-DK" sz="1200" baseline="0" dirty="0" err="1" smtClean="0">
                          <a:solidFill>
                            <a:schemeClr val="accent4"/>
                          </a:solidFill>
                          <a:latin typeface="+mj-lt"/>
                        </a:rPr>
                        <a:t>app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”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a-DK" sz="120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  <a:latin typeface="+mj-lt"/>
                        </a:rPr>
                        <a:t>dec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2015 – </a:t>
                      </a:r>
                      <a:r>
                        <a:rPr lang="da-DK" sz="1200" dirty="0" err="1" smtClean="0">
                          <a:solidFill>
                            <a:schemeClr val="accent4"/>
                          </a:solidFill>
                          <a:latin typeface="+mj-lt"/>
                        </a:rPr>
                        <a:t>mar</a:t>
                      </a:r>
                      <a:r>
                        <a:rPr lang="da-DK" sz="120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2016</a:t>
                      </a:r>
                      <a:endParaRPr lang="da-DK" sz="12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billedforklaring 12"/>
          <p:cNvSpPr/>
          <p:nvPr/>
        </p:nvSpPr>
        <p:spPr>
          <a:xfrm>
            <a:off x="56456" y="764704"/>
            <a:ext cx="6120680" cy="3168352"/>
          </a:xfrm>
          <a:prstGeom prst="wedgeEllipseCallout">
            <a:avLst>
              <a:gd name="adj1" fmla="val -34511"/>
              <a:gd name="adj2" fmla="val 714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 Early Information and initial involvement at all </a:t>
            </a:r>
            <a:r>
              <a:rPr lang="en-US" sz="1400" dirty="0" err="1" smtClean="0"/>
              <a:t>organisational</a:t>
            </a:r>
            <a:r>
              <a:rPr lang="en-US" sz="1400" dirty="0" smtClean="0"/>
              <a:t> levels</a:t>
            </a:r>
          </a:p>
          <a:p>
            <a:pPr algn="ctr">
              <a:buFont typeface="Arial" pitchFamily="34" charset="0"/>
              <a:buChar char="•"/>
            </a:pPr>
            <a:endParaRPr lang="en-US" sz="9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 Ensured a high level of professionalism and seriousness</a:t>
            </a:r>
          </a:p>
          <a:p>
            <a:pPr algn="ctr">
              <a:buFont typeface="Arial" pitchFamily="34" charset="0"/>
              <a:buChar char="•"/>
            </a:pPr>
            <a:endParaRPr lang="en-US" sz="9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  95% of 600 employees have been tested</a:t>
            </a:r>
          </a:p>
          <a:p>
            <a:pPr algn="ctr">
              <a:buFont typeface="Arial" pitchFamily="34" charset="0"/>
              <a:buChar char="•"/>
            </a:pPr>
            <a:endParaRPr lang="en-US" sz="9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 160 employees needed training,  94 dyslexic</a:t>
            </a:r>
          </a:p>
          <a:p>
            <a:pPr algn="ctr">
              <a:buFont typeface="Arial" pitchFamily="34" charset="0"/>
              <a:buChar char="•"/>
            </a:pPr>
            <a:endParaRPr lang="en-US" sz="9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 81% believe they have gotten better at Danish reading and writing</a:t>
            </a:r>
          </a:p>
          <a:p>
            <a:pPr algn="ctr">
              <a:buFont typeface="Arial" pitchFamily="34" charset="0"/>
              <a:buChar char="•"/>
            </a:pPr>
            <a:endParaRPr lang="en-US" sz="9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Test result show the employees have improves their skills with 25,5%</a:t>
            </a:r>
            <a:endParaRPr lang="da-DK" sz="1400" dirty="0"/>
          </a:p>
        </p:txBody>
      </p:sp>
      <p:sp>
        <p:nvSpPr>
          <p:cNvPr id="15" name="Oval billedforklaring 14"/>
          <p:cNvSpPr/>
          <p:nvPr/>
        </p:nvSpPr>
        <p:spPr>
          <a:xfrm>
            <a:off x="3728864" y="3429000"/>
            <a:ext cx="6177136" cy="3429000"/>
          </a:xfrm>
          <a:prstGeom prst="wedgeEllipseCallout">
            <a:avLst>
              <a:gd name="adj1" fmla="val 37414"/>
              <a:gd name="adj2" fmla="val -494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 Clear connection between need for reading and writing skills  and the IT Mobility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(WHY)</a:t>
            </a:r>
          </a:p>
          <a:p>
            <a:pPr algn="ctr">
              <a:buFont typeface="Arial" pitchFamily="34" charset="0"/>
              <a:buChar char="•"/>
            </a:pPr>
            <a:endParaRPr lang="en-US" sz="9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All employees and their local managers got an early say in what they expected from the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, apps, functionalities, how to work with tablets, information etc. (HOW)</a:t>
            </a:r>
          </a:p>
          <a:p>
            <a:pPr algn="ctr">
              <a:buFont typeface="Arial" pitchFamily="34" charset="0"/>
              <a:buChar char="•"/>
            </a:pPr>
            <a:endParaRPr lang="en-US" sz="9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 The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had “faces” and a communication channel got established (WHO)</a:t>
            </a:r>
          </a:p>
          <a:p>
            <a:pPr algn="ctr">
              <a:buFont typeface="Arial" pitchFamily="34" charset="0"/>
              <a:buChar char="•"/>
            </a:pPr>
            <a:endParaRPr lang="en-US" sz="9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400" dirty="0" smtClean="0"/>
              <a:t>Finding resources for super users, local change agents, project participants  etc. among the employees during a 4 year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got easier  (INVOLVEMENT)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10 min Case </a:t>
            </a:r>
            <a:r>
              <a:rPr lang="da-DK" sz="2400" dirty="0" err="1" smtClean="0"/>
              <a:t>presentation</a:t>
            </a:r>
            <a:r>
              <a:rPr lang="da-DK" sz="2400" dirty="0" smtClean="0"/>
              <a:t> – the plan and </a:t>
            </a:r>
            <a:r>
              <a:rPr lang="da-DK" sz="2400" dirty="0" err="1" smtClean="0"/>
              <a:t>activities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4317-C0D3-4047-BE5D-1E056409CE51}" type="slidenum">
              <a:rPr lang="fr-CH" altLang="en-US" smtClean="0"/>
              <a:pPr/>
              <a:t>4</a:t>
            </a:fld>
            <a:endParaRPr lang="fr-CH" altLang="en-US"/>
          </a:p>
        </p:txBody>
      </p:sp>
      <p:sp>
        <p:nvSpPr>
          <p:cNvPr id="5" name="Freeform 30"/>
          <p:cNvSpPr>
            <a:spLocks noEditPoints="1"/>
          </p:cNvSpPr>
          <p:nvPr/>
        </p:nvSpPr>
        <p:spPr bwMode="auto">
          <a:xfrm rot="649087">
            <a:off x="2951492" y="1400343"/>
            <a:ext cx="4403725" cy="3786214"/>
          </a:xfrm>
          <a:custGeom>
            <a:avLst/>
            <a:gdLst/>
            <a:ahLst/>
            <a:cxnLst>
              <a:cxn ang="0">
                <a:pos x="2762" y="242"/>
              </a:cxn>
              <a:cxn ang="0">
                <a:pos x="2464" y="301"/>
              </a:cxn>
              <a:cxn ang="0">
                <a:pos x="1991" y="445"/>
              </a:cxn>
              <a:cxn ang="0">
                <a:pos x="1255" y="815"/>
              </a:cxn>
              <a:cxn ang="0">
                <a:pos x="671" y="1301"/>
              </a:cxn>
              <a:cxn ang="0">
                <a:pos x="269" y="1863"/>
              </a:cxn>
              <a:cxn ang="0">
                <a:pos x="77" y="2465"/>
              </a:cxn>
              <a:cxn ang="0">
                <a:pos x="73" y="2819"/>
              </a:cxn>
              <a:cxn ang="0">
                <a:pos x="155" y="3166"/>
              </a:cxn>
              <a:cxn ang="0">
                <a:pos x="477" y="3679"/>
              </a:cxn>
              <a:cxn ang="0">
                <a:pos x="991" y="4058"/>
              </a:cxn>
              <a:cxn ang="0">
                <a:pos x="1653" y="4289"/>
              </a:cxn>
              <a:cxn ang="0">
                <a:pos x="2419" y="4354"/>
              </a:cxn>
              <a:cxn ang="0">
                <a:pos x="3245" y="4236"/>
              </a:cxn>
              <a:cxn ang="0">
                <a:pos x="4046" y="3938"/>
              </a:cxn>
              <a:cxn ang="0">
                <a:pos x="4709" y="3506"/>
              </a:cxn>
              <a:cxn ang="0">
                <a:pos x="5206" y="2977"/>
              </a:cxn>
              <a:cxn ang="0">
                <a:pos x="5507" y="2390"/>
              </a:cxn>
              <a:cxn ang="0">
                <a:pos x="5587" y="1884"/>
              </a:cxn>
              <a:cxn ang="0">
                <a:pos x="5554" y="1582"/>
              </a:cxn>
              <a:cxn ang="0">
                <a:pos x="5488" y="1363"/>
              </a:cxn>
              <a:cxn ang="0">
                <a:pos x="5376" y="1137"/>
              </a:cxn>
              <a:cxn ang="0">
                <a:pos x="5136" y="835"/>
              </a:cxn>
              <a:cxn ang="0">
                <a:pos x="4818" y="583"/>
              </a:cxn>
              <a:cxn ang="0">
                <a:pos x="4429" y="389"/>
              </a:cxn>
              <a:cxn ang="0">
                <a:pos x="3978" y="258"/>
              </a:cxn>
              <a:cxn ang="0">
                <a:pos x="4073" y="213"/>
              </a:cxn>
              <a:cxn ang="0">
                <a:pos x="4524" y="358"/>
              </a:cxn>
              <a:cxn ang="0">
                <a:pos x="4913" y="568"/>
              </a:cxn>
              <a:cxn ang="0">
                <a:pos x="5230" y="839"/>
              </a:cxn>
              <a:cxn ang="0">
                <a:pos x="5465" y="1162"/>
              </a:cxn>
              <a:cxn ang="0">
                <a:pos x="5560" y="1371"/>
              </a:cxn>
              <a:cxn ang="0">
                <a:pos x="5627" y="1622"/>
              </a:cxn>
              <a:cxn ang="0">
                <a:pos x="5650" y="1937"/>
              </a:cxn>
              <a:cxn ang="0">
                <a:pos x="5531" y="2515"/>
              </a:cxn>
              <a:cxn ang="0">
                <a:pos x="5186" y="3111"/>
              </a:cxn>
              <a:cxn ang="0">
                <a:pos x="4648" y="3637"/>
              </a:cxn>
              <a:cxn ang="0">
                <a:pos x="3947" y="4057"/>
              </a:cxn>
              <a:cxn ang="0">
                <a:pos x="3118" y="4333"/>
              </a:cxn>
              <a:cxn ang="0">
                <a:pos x="2284" y="4420"/>
              </a:cxn>
              <a:cxn ang="0">
                <a:pos x="1517" y="4324"/>
              </a:cxn>
              <a:cxn ang="0">
                <a:pos x="859" y="4060"/>
              </a:cxn>
              <a:cxn ang="0">
                <a:pos x="358" y="3642"/>
              </a:cxn>
              <a:cxn ang="0">
                <a:pos x="60" y="3085"/>
              </a:cxn>
              <a:cxn ang="0">
                <a:pos x="4" y="2772"/>
              </a:cxn>
              <a:cxn ang="0">
                <a:pos x="30" y="2350"/>
              </a:cxn>
              <a:cxn ang="0">
                <a:pos x="267" y="1732"/>
              </a:cxn>
              <a:cxn ang="0">
                <a:pos x="712" y="1166"/>
              </a:cxn>
              <a:cxn ang="0">
                <a:pos x="1336" y="688"/>
              </a:cxn>
              <a:cxn ang="0">
                <a:pos x="2108" y="335"/>
              </a:cxn>
              <a:cxn ang="0">
                <a:pos x="2500" y="226"/>
              </a:cxn>
              <a:cxn ang="0">
                <a:pos x="2803" y="171"/>
              </a:cxn>
              <a:cxn ang="0">
                <a:pos x="2808" y="10"/>
              </a:cxn>
              <a:cxn ang="0">
                <a:pos x="2977" y="207"/>
              </a:cxn>
            </a:cxnLst>
            <a:rect l="0" t="0" r="r" b="b"/>
            <a:pathLst>
              <a:path w="5651" h="4420">
                <a:moveTo>
                  <a:pt x="2999" y="213"/>
                </a:moveTo>
                <a:lnTo>
                  <a:pt x="2962" y="216"/>
                </a:lnTo>
                <a:lnTo>
                  <a:pt x="2912" y="222"/>
                </a:lnTo>
                <a:lnTo>
                  <a:pt x="2862" y="228"/>
                </a:lnTo>
                <a:lnTo>
                  <a:pt x="2812" y="235"/>
                </a:lnTo>
                <a:lnTo>
                  <a:pt x="2762" y="242"/>
                </a:lnTo>
                <a:lnTo>
                  <a:pt x="2712" y="250"/>
                </a:lnTo>
                <a:lnTo>
                  <a:pt x="2662" y="259"/>
                </a:lnTo>
                <a:lnTo>
                  <a:pt x="2613" y="269"/>
                </a:lnTo>
                <a:lnTo>
                  <a:pt x="2563" y="279"/>
                </a:lnTo>
                <a:lnTo>
                  <a:pt x="2513" y="290"/>
                </a:lnTo>
                <a:lnTo>
                  <a:pt x="2464" y="301"/>
                </a:lnTo>
                <a:lnTo>
                  <a:pt x="2414" y="313"/>
                </a:lnTo>
                <a:lnTo>
                  <a:pt x="2365" y="326"/>
                </a:lnTo>
                <a:lnTo>
                  <a:pt x="2315" y="339"/>
                </a:lnTo>
                <a:lnTo>
                  <a:pt x="2266" y="353"/>
                </a:lnTo>
                <a:lnTo>
                  <a:pt x="2127" y="397"/>
                </a:lnTo>
                <a:lnTo>
                  <a:pt x="1991" y="445"/>
                </a:lnTo>
                <a:lnTo>
                  <a:pt x="1859" y="497"/>
                </a:lnTo>
                <a:lnTo>
                  <a:pt x="1731" y="553"/>
                </a:lnTo>
                <a:lnTo>
                  <a:pt x="1606" y="613"/>
                </a:lnTo>
                <a:lnTo>
                  <a:pt x="1485" y="677"/>
                </a:lnTo>
                <a:lnTo>
                  <a:pt x="1368" y="744"/>
                </a:lnTo>
                <a:lnTo>
                  <a:pt x="1255" y="815"/>
                </a:lnTo>
                <a:lnTo>
                  <a:pt x="1146" y="889"/>
                </a:lnTo>
                <a:lnTo>
                  <a:pt x="1042" y="966"/>
                </a:lnTo>
                <a:lnTo>
                  <a:pt x="942" y="1046"/>
                </a:lnTo>
                <a:lnTo>
                  <a:pt x="847" y="1128"/>
                </a:lnTo>
                <a:lnTo>
                  <a:pt x="756" y="1213"/>
                </a:lnTo>
                <a:lnTo>
                  <a:pt x="671" y="1301"/>
                </a:lnTo>
                <a:lnTo>
                  <a:pt x="590" y="1390"/>
                </a:lnTo>
                <a:lnTo>
                  <a:pt x="515" y="1482"/>
                </a:lnTo>
                <a:lnTo>
                  <a:pt x="445" y="1575"/>
                </a:lnTo>
                <a:lnTo>
                  <a:pt x="381" y="1670"/>
                </a:lnTo>
                <a:lnTo>
                  <a:pt x="322" y="1766"/>
                </a:lnTo>
                <a:lnTo>
                  <a:pt x="269" y="1863"/>
                </a:lnTo>
                <a:lnTo>
                  <a:pt x="222" y="1962"/>
                </a:lnTo>
                <a:lnTo>
                  <a:pt x="180" y="2062"/>
                </a:lnTo>
                <a:lnTo>
                  <a:pt x="145" y="2162"/>
                </a:lnTo>
                <a:lnTo>
                  <a:pt x="116" y="2263"/>
                </a:lnTo>
                <a:lnTo>
                  <a:pt x="93" y="2364"/>
                </a:lnTo>
                <a:lnTo>
                  <a:pt x="77" y="2465"/>
                </a:lnTo>
                <a:lnTo>
                  <a:pt x="68" y="2567"/>
                </a:lnTo>
                <a:lnTo>
                  <a:pt x="65" y="2617"/>
                </a:lnTo>
                <a:lnTo>
                  <a:pt x="65" y="2667"/>
                </a:lnTo>
                <a:lnTo>
                  <a:pt x="66" y="2718"/>
                </a:lnTo>
                <a:lnTo>
                  <a:pt x="69" y="2768"/>
                </a:lnTo>
                <a:lnTo>
                  <a:pt x="73" y="2819"/>
                </a:lnTo>
                <a:lnTo>
                  <a:pt x="79" y="2869"/>
                </a:lnTo>
                <a:lnTo>
                  <a:pt x="87" y="2919"/>
                </a:lnTo>
                <a:lnTo>
                  <a:pt x="97" y="2969"/>
                </a:lnTo>
                <a:lnTo>
                  <a:pt x="109" y="3019"/>
                </a:lnTo>
                <a:lnTo>
                  <a:pt x="123" y="3069"/>
                </a:lnTo>
                <a:lnTo>
                  <a:pt x="155" y="3166"/>
                </a:lnTo>
                <a:lnTo>
                  <a:pt x="193" y="3260"/>
                </a:lnTo>
                <a:lnTo>
                  <a:pt x="238" y="3351"/>
                </a:lnTo>
                <a:lnTo>
                  <a:pt x="289" y="3438"/>
                </a:lnTo>
                <a:lnTo>
                  <a:pt x="346" y="3522"/>
                </a:lnTo>
                <a:lnTo>
                  <a:pt x="409" y="3602"/>
                </a:lnTo>
                <a:lnTo>
                  <a:pt x="477" y="3679"/>
                </a:lnTo>
                <a:lnTo>
                  <a:pt x="550" y="3752"/>
                </a:lnTo>
                <a:lnTo>
                  <a:pt x="629" y="3820"/>
                </a:lnTo>
                <a:lnTo>
                  <a:pt x="712" y="3886"/>
                </a:lnTo>
                <a:lnTo>
                  <a:pt x="801" y="3947"/>
                </a:lnTo>
                <a:lnTo>
                  <a:pt x="893" y="4005"/>
                </a:lnTo>
                <a:lnTo>
                  <a:pt x="991" y="4058"/>
                </a:lnTo>
                <a:lnTo>
                  <a:pt x="1092" y="4107"/>
                </a:lnTo>
                <a:lnTo>
                  <a:pt x="1197" y="4153"/>
                </a:lnTo>
                <a:lnTo>
                  <a:pt x="1306" y="4193"/>
                </a:lnTo>
                <a:lnTo>
                  <a:pt x="1418" y="4230"/>
                </a:lnTo>
                <a:lnTo>
                  <a:pt x="1534" y="4262"/>
                </a:lnTo>
                <a:lnTo>
                  <a:pt x="1653" y="4289"/>
                </a:lnTo>
                <a:lnTo>
                  <a:pt x="1774" y="4312"/>
                </a:lnTo>
                <a:lnTo>
                  <a:pt x="1899" y="4330"/>
                </a:lnTo>
                <a:lnTo>
                  <a:pt x="2026" y="4343"/>
                </a:lnTo>
                <a:lnTo>
                  <a:pt x="2155" y="4352"/>
                </a:lnTo>
                <a:lnTo>
                  <a:pt x="2286" y="4355"/>
                </a:lnTo>
                <a:lnTo>
                  <a:pt x="2419" y="4354"/>
                </a:lnTo>
                <a:lnTo>
                  <a:pt x="2554" y="4347"/>
                </a:lnTo>
                <a:lnTo>
                  <a:pt x="2690" y="4336"/>
                </a:lnTo>
                <a:lnTo>
                  <a:pt x="2828" y="4319"/>
                </a:lnTo>
                <a:lnTo>
                  <a:pt x="2966" y="4297"/>
                </a:lnTo>
                <a:lnTo>
                  <a:pt x="3106" y="4269"/>
                </a:lnTo>
                <a:lnTo>
                  <a:pt x="3245" y="4236"/>
                </a:lnTo>
                <a:lnTo>
                  <a:pt x="3386" y="4198"/>
                </a:lnTo>
                <a:lnTo>
                  <a:pt x="3524" y="4155"/>
                </a:lnTo>
                <a:lnTo>
                  <a:pt x="3660" y="4107"/>
                </a:lnTo>
                <a:lnTo>
                  <a:pt x="3792" y="4054"/>
                </a:lnTo>
                <a:lnTo>
                  <a:pt x="3921" y="3998"/>
                </a:lnTo>
                <a:lnTo>
                  <a:pt x="4046" y="3938"/>
                </a:lnTo>
                <a:lnTo>
                  <a:pt x="4167" y="3875"/>
                </a:lnTo>
                <a:lnTo>
                  <a:pt x="4284" y="3807"/>
                </a:lnTo>
                <a:lnTo>
                  <a:pt x="4397" y="3736"/>
                </a:lnTo>
                <a:lnTo>
                  <a:pt x="4505" y="3662"/>
                </a:lnTo>
                <a:lnTo>
                  <a:pt x="4610" y="3586"/>
                </a:lnTo>
                <a:lnTo>
                  <a:pt x="4709" y="3506"/>
                </a:lnTo>
                <a:lnTo>
                  <a:pt x="4805" y="3423"/>
                </a:lnTo>
                <a:lnTo>
                  <a:pt x="4895" y="3338"/>
                </a:lnTo>
                <a:lnTo>
                  <a:pt x="4981" y="3251"/>
                </a:lnTo>
                <a:lnTo>
                  <a:pt x="5061" y="3161"/>
                </a:lnTo>
                <a:lnTo>
                  <a:pt x="5136" y="3070"/>
                </a:lnTo>
                <a:lnTo>
                  <a:pt x="5206" y="2977"/>
                </a:lnTo>
                <a:lnTo>
                  <a:pt x="5270" y="2882"/>
                </a:lnTo>
                <a:lnTo>
                  <a:pt x="5330" y="2786"/>
                </a:lnTo>
                <a:lnTo>
                  <a:pt x="5383" y="2688"/>
                </a:lnTo>
                <a:lnTo>
                  <a:pt x="5430" y="2590"/>
                </a:lnTo>
                <a:lnTo>
                  <a:pt x="5471" y="2490"/>
                </a:lnTo>
                <a:lnTo>
                  <a:pt x="5507" y="2390"/>
                </a:lnTo>
                <a:lnTo>
                  <a:pt x="5535" y="2289"/>
                </a:lnTo>
                <a:lnTo>
                  <a:pt x="5558" y="2188"/>
                </a:lnTo>
                <a:lnTo>
                  <a:pt x="5574" y="2086"/>
                </a:lnTo>
                <a:lnTo>
                  <a:pt x="5584" y="1985"/>
                </a:lnTo>
                <a:lnTo>
                  <a:pt x="5586" y="1935"/>
                </a:lnTo>
                <a:lnTo>
                  <a:pt x="5587" y="1884"/>
                </a:lnTo>
                <a:lnTo>
                  <a:pt x="5585" y="1833"/>
                </a:lnTo>
                <a:lnTo>
                  <a:pt x="5583" y="1783"/>
                </a:lnTo>
                <a:lnTo>
                  <a:pt x="5578" y="1733"/>
                </a:lnTo>
                <a:lnTo>
                  <a:pt x="5572" y="1682"/>
                </a:lnTo>
                <a:lnTo>
                  <a:pt x="5564" y="1632"/>
                </a:lnTo>
                <a:lnTo>
                  <a:pt x="5554" y="1582"/>
                </a:lnTo>
                <a:lnTo>
                  <a:pt x="5542" y="1532"/>
                </a:lnTo>
                <a:lnTo>
                  <a:pt x="5529" y="1483"/>
                </a:lnTo>
                <a:lnTo>
                  <a:pt x="5519" y="1453"/>
                </a:lnTo>
                <a:lnTo>
                  <a:pt x="5510" y="1423"/>
                </a:lnTo>
                <a:lnTo>
                  <a:pt x="5499" y="1393"/>
                </a:lnTo>
                <a:lnTo>
                  <a:pt x="5488" y="1363"/>
                </a:lnTo>
                <a:lnTo>
                  <a:pt x="5476" y="1334"/>
                </a:lnTo>
                <a:lnTo>
                  <a:pt x="5464" y="1305"/>
                </a:lnTo>
                <a:lnTo>
                  <a:pt x="5451" y="1276"/>
                </a:lnTo>
                <a:lnTo>
                  <a:pt x="5437" y="1248"/>
                </a:lnTo>
                <a:lnTo>
                  <a:pt x="5408" y="1192"/>
                </a:lnTo>
                <a:lnTo>
                  <a:pt x="5376" y="1137"/>
                </a:lnTo>
                <a:lnTo>
                  <a:pt x="5342" y="1083"/>
                </a:lnTo>
                <a:lnTo>
                  <a:pt x="5305" y="1031"/>
                </a:lnTo>
                <a:lnTo>
                  <a:pt x="5267" y="980"/>
                </a:lnTo>
                <a:lnTo>
                  <a:pt x="5225" y="930"/>
                </a:lnTo>
                <a:lnTo>
                  <a:pt x="5182" y="882"/>
                </a:lnTo>
                <a:lnTo>
                  <a:pt x="5136" y="835"/>
                </a:lnTo>
                <a:lnTo>
                  <a:pt x="5088" y="789"/>
                </a:lnTo>
                <a:lnTo>
                  <a:pt x="5039" y="745"/>
                </a:lnTo>
                <a:lnTo>
                  <a:pt x="4986" y="702"/>
                </a:lnTo>
                <a:lnTo>
                  <a:pt x="4932" y="661"/>
                </a:lnTo>
                <a:lnTo>
                  <a:pt x="4876" y="621"/>
                </a:lnTo>
                <a:lnTo>
                  <a:pt x="4818" y="583"/>
                </a:lnTo>
                <a:lnTo>
                  <a:pt x="4757" y="546"/>
                </a:lnTo>
                <a:lnTo>
                  <a:pt x="4696" y="512"/>
                </a:lnTo>
                <a:lnTo>
                  <a:pt x="4631" y="478"/>
                </a:lnTo>
                <a:lnTo>
                  <a:pt x="4566" y="447"/>
                </a:lnTo>
                <a:lnTo>
                  <a:pt x="4498" y="417"/>
                </a:lnTo>
                <a:lnTo>
                  <a:pt x="4429" y="389"/>
                </a:lnTo>
                <a:lnTo>
                  <a:pt x="4358" y="362"/>
                </a:lnTo>
                <a:lnTo>
                  <a:pt x="4285" y="338"/>
                </a:lnTo>
                <a:lnTo>
                  <a:pt x="4211" y="315"/>
                </a:lnTo>
                <a:lnTo>
                  <a:pt x="4135" y="294"/>
                </a:lnTo>
                <a:lnTo>
                  <a:pt x="4058" y="275"/>
                </a:lnTo>
                <a:lnTo>
                  <a:pt x="3978" y="258"/>
                </a:lnTo>
                <a:lnTo>
                  <a:pt x="3898" y="243"/>
                </a:lnTo>
                <a:lnTo>
                  <a:pt x="3816" y="230"/>
                </a:lnTo>
                <a:lnTo>
                  <a:pt x="3826" y="167"/>
                </a:lnTo>
                <a:lnTo>
                  <a:pt x="3910" y="180"/>
                </a:lnTo>
                <a:lnTo>
                  <a:pt x="3992" y="195"/>
                </a:lnTo>
                <a:lnTo>
                  <a:pt x="4073" y="213"/>
                </a:lnTo>
                <a:lnTo>
                  <a:pt x="4152" y="232"/>
                </a:lnTo>
                <a:lnTo>
                  <a:pt x="4229" y="253"/>
                </a:lnTo>
                <a:lnTo>
                  <a:pt x="4306" y="276"/>
                </a:lnTo>
                <a:lnTo>
                  <a:pt x="4380" y="302"/>
                </a:lnTo>
                <a:lnTo>
                  <a:pt x="4453" y="329"/>
                </a:lnTo>
                <a:lnTo>
                  <a:pt x="4524" y="358"/>
                </a:lnTo>
                <a:lnTo>
                  <a:pt x="4594" y="389"/>
                </a:lnTo>
                <a:lnTo>
                  <a:pt x="4661" y="421"/>
                </a:lnTo>
                <a:lnTo>
                  <a:pt x="4727" y="455"/>
                </a:lnTo>
                <a:lnTo>
                  <a:pt x="4791" y="491"/>
                </a:lnTo>
                <a:lnTo>
                  <a:pt x="4853" y="529"/>
                </a:lnTo>
                <a:lnTo>
                  <a:pt x="4913" y="568"/>
                </a:lnTo>
                <a:lnTo>
                  <a:pt x="4971" y="609"/>
                </a:lnTo>
                <a:lnTo>
                  <a:pt x="5027" y="652"/>
                </a:lnTo>
                <a:lnTo>
                  <a:pt x="5081" y="697"/>
                </a:lnTo>
                <a:lnTo>
                  <a:pt x="5133" y="742"/>
                </a:lnTo>
                <a:lnTo>
                  <a:pt x="5182" y="790"/>
                </a:lnTo>
                <a:lnTo>
                  <a:pt x="5230" y="839"/>
                </a:lnTo>
                <a:lnTo>
                  <a:pt x="5275" y="889"/>
                </a:lnTo>
                <a:lnTo>
                  <a:pt x="5318" y="940"/>
                </a:lnTo>
                <a:lnTo>
                  <a:pt x="5358" y="994"/>
                </a:lnTo>
                <a:lnTo>
                  <a:pt x="5396" y="1048"/>
                </a:lnTo>
                <a:lnTo>
                  <a:pt x="5432" y="1104"/>
                </a:lnTo>
                <a:lnTo>
                  <a:pt x="5465" y="1162"/>
                </a:lnTo>
                <a:lnTo>
                  <a:pt x="5495" y="1220"/>
                </a:lnTo>
                <a:lnTo>
                  <a:pt x="5509" y="1249"/>
                </a:lnTo>
                <a:lnTo>
                  <a:pt x="5523" y="1279"/>
                </a:lnTo>
                <a:lnTo>
                  <a:pt x="5536" y="1310"/>
                </a:lnTo>
                <a:lnTo>
                  <a:pt x="5548" y="1340"/>
                </a:lnTo>
                <a:lnTo>
                  <a:pt x="5560" y="1371"/>
                </a:lnTo>
                <a:lnTo>
                  <a:pt x="5571" y="1402"/>
                </a:lnTo>
                <a:lnTo>
                  <a:pt x="5581" y="1434"/>
                </a:lnTo>
                <a:lnTo>
                  <a:pt x="5591" y="1466"/>
                </a:lnTo>
                <a:lnTo>
                  <a:pt x="5605" y="1518"/>
                </a:lnTo>
                <a:lnTo>
                  <a:pt x="5617" y="1570"/>
                </a:lnTo>
                <a:lnTo>
                  <a:pt x="5627" y="1622"/>
                </a:lnTo>
                <a:lnTo>
                  <a:pt x="5636" y="1674"/>
                </a:lnTo>
                <a:lnTo>
                  <a:pt x="5642" y="1727"/>
                </a:lnTo>
                <a:lnTo>
                  <a:pt x="5647" y="1779"/>
                </a:lnTo>
                <a:lnTo>
                  <a:pt x="5650" y="1832"/>
                </a:lnTo>
                <a:lnTo>
                  <a:pt x="5651" y="1885"/>
                </a:lnTo>
                <a:lnTo>
                  <a:pt x="5650" y="1937"/>
                </a:lnTo>
                <a:lnTo>
                  <a:pt x="5648" y="1991"/>
                </a:lnTo>
                <a:lnTo>
                  <a:pt x="5638" y="2097"/>
                </a:lnTo>
                <a:lnTo>
                  <a:pt x="5621" y="2202"/>
                </a:lnTo>
                <a:lnTo>
                  <a:pt x="5597" y="2307"/>
                </a:lnTo>
                <a:lnTo>
                  <a:pt x="5567" y="2411"/>
                </a:lnTo>
                <a:lnTo>
                  <a:pt x="5531" y="2515"/>
                </a:lnTo>
                <a:lnTo>
                  <a:pt x="5488" y="2617"/>
                </a:lnTo>
                <a:lnTo>
                  <a:pt x="5439" y="2719"/>
                </a:lnTo>
                <a:lnTo>
                  <a:pt x="5384" y="2819"/>
                </a:lnTo>
                <a:lnTo>
                  <a:pt x="5324" y="2918"/>
                </a:lnTo>
                <a:lnTo>
                  <a:pt x="5258" y="3015"/>
                </a:lnTo>
                <a:lnTo>
                  <a:pt x="5186" y="3111"/>
                </a:lnTo>
                <a:lnTo>
                  <a:pt x="5109" y="3205"/>
                </a:lnTo>
                <a:lnTo>
                  <a:pt x="5027" y="3296"/>
                </a:lnTo>
                <a:lnTo>
                  <a:pt x="4939" y="3385"/>
                </a:lnTo>
                <a:lnTo>
                  <a:pt x="4847" y="3472"/>
                </a:lnTo>
                <a:lnTo>
                  <a:pt x="4750" y="3556"/>
                </a:lnTo>
                <a:lnTo>
                  <a:pt x="4648" y="3637"/>
                </a:lnTo>
                <a:lnTo>
                  <a:pt x="4541" y="3716"/>
                </a:lnTo>
                <a:lnTo>
                  <a:pt x="4431" y="3791"/>
                </a:lnTo>
                <a:lnTo>
                  <a:pt x="4316" y="3863"/>
                </a:lnTo>
                <a:lnTo>
                  <a:pt x="4197" y="3931"/>
                </a:lnTo>
                <a:lnTo>
                  <a:pt x="4073" y="3996"/>
                </a:lnTo>
                <a:lnTo>
                  <a:pt x="3947" y="4057"/>
                </a:lnTo>
                <a:lnTo>
                  <a:pt x="3816" y="4115"/>
                </a:lnTo>
                <a:lnTo>
                  <a:pt x="3682" y="4168"/>
                </a:lnTo>
                <a:lnTo>
                  <a:pt x="3544" y="4216"/>
                </a:lnTo>
                <a:lnTo>
                  <a:pt x="3403" y="4260"/>
                </a:lnTo>
                <a:lnTo>
                  <a:pt x="3260" y="4299"/>
                </a:lnTo>
                <a:lnTo>
                  <a:pt x="3118" y="4333"/>
                </a:lnTo>
                <a:lnTo>
                  <a:pt x="2976" y="4361"/>
                </a:lnTo>
                <a:lnTo>
                  <a:pt x="2836" y="4383"/>
                </a:lnTo>
                <a:lnTo>
                  <a:pt x="2696" y="4400"/>
                </a:lnTo>
                <a:lnTo>
                  <a:pt x="2557" y="4412"/>
                </a:lnTo>
                <a:lnTo>
                  <a:pt x="2420" y="4418"/>
                </a:lnTo>
                <a:lnTo>
                  <a:pt x="2284" y="4420"/>
                </a:lnTo>
                <a:lnTo>
                  <a:pt x="2151" y="4416"/>
                </a:lnTo>
                <a:lnTo>
                  <a:pt x="2019" y="4408"/>
                </a:lnTo>
                <a:lnTo>
                  <a:pt x="1889" y="4394"/>
                </a:lnTo>
                <a:lnTo>
                  <a:pt x="1762" y="4375"/>
                </a:lnTo>
                <a:lnTo>
                  <a:pt x="1638" y="4352"/>
                </a:lnTo>
                <a:lnTo>
                  <a:pt x="1517" y="4324"/>
                </a:lnTo>
                <a:lnTo>
                  <a:pt x="1398" y="4291"/>
                </a:lnTo>
                <a:lnTo>
                  <a:pt x="1283" y="4254"/>
                </a:lnTo>
                <a:lnTo>
                  <a:pt x="1171" y="4212"/>
                </a:lnTo>
                <a:lnTo>
                  <a:pt x="1063" y="4165"/>
                </a:lnTo>
                <a:lnTo>
                  <a:pt x="959" y="4115"/>
                </a:lnTo>
                <a:lnTo>
                  <a:pt x="859" y="4060"/>
                </a:lnTo>
                <a:lnTo>
                  <a:pt x="764" y="4000"/>
                </a:lnTo>
                <a:lnTo>
                  <a:pt x="673" y="3937"/>
                </a:lnTo>
                <a:lnTo>
                  <a:pt x="586" y="3869"/>
                </a:lnTo>
                <a:lnTo>
                  <a:pt x="505" y="3797"/>
                </a:lnTo>
                <a:lnTo>
                  <a:pt x="429" y="3722"/>
                </a:lnTo>
                <a:lnTo>
                  <a:pt x="358" y="3642"/>
                </a:lnTo>
                <a:lnTo>
                  <a:pt x="293" y="3558"/>
                </a:lnTo>
                <a:lnTo>
                  <a:pt x="234" y="3471"/>
                </a:lnTo>
                <a:lnTo>
                  <a:pt x="181" y="3380"/>
                </a:lnTo>
                <a:lnTo>
                  <a:pt x="134" y="3285"/>
                </a:lnTo>
                <a:lnTo>
                  <a:pt x="94" y="3187"/>
                </a:lnTo>
                <a:lnTo>
                  <a:pt x="60" y="3085"/>
                </a:lnTo>
                <a:lnTo>
                  <a:pt x="46" y="3034"/>
                </a:lnTo>
                <a:lnTo>
                  <a:pt x="34" y="2982"/>
                </a:lnTo>
                <a:lnTo>
                  <a:pt x="24" y="2930"/>
                </a:lnTo>
                <a:lnTo>
                  <a:pt x="15" y="2877"/>
                </a:lnTo>
                <a:lnTo>
                  <a:pt x="9" y="2825"/>
                </a:lnTo>
                <a:lnTo>
                  <a:pt x="4" y="2772"/>
                </a:lnTo>
                <a:lnTo>
                  <a:pt x="1" y="2719"/>
                </a:lnTo>
                <a:lnTo>
                  <a:pt x="0" y="2667"/>
                </a:lnTo>
                <a:lnTo>
                  <a:pt x="1" y="2614"/>
                </a:lnTo>
                <a:lnTo>
                  <a:pt x="3" y="2561"/>
                </a:lnTo>
                <a:lnTo>
                  <a:pt x="14" y="2455"/>
                </a:lnTo>
                <a:lnTo>
                  <a:pt x="30" y="2350"/>
                </a:lnTo>
                <a:lnTo>
                  <a:pt x="54" y="2245"/>
                </a:lnTo>
                <a:lnTo>
                  <a:pt x="84" y="2140"/>
                </a:lnTo>
                <a:lnTo>
                  <a:pt x="121" y="2037"/>
                </a:lnTo>
                <a:lnTo>
                  <a:pt x="164" y="1934"/>
                </a:lnTo>
                <a:lnTo>
                  <a:pt x="213" y="1833"/>
                </a:lnTo>
                <a:lnTo>
                  <a:pt x="267" y="1732"/>
                </a:lnTo>
                <a:lnTo>
                  <a:pt x="328" y="1633"/>
                </a:lnTo>
                <a:lnTo>
                  <a:pt x="394" y="1536"/>
                </a:lnTo>
                <a:lnTo>
                  <a:pt x="465" y="1441"/>
                </a:lnTo>
                <a:lnTo>
                  <a:pt x="543" y="1347"/>
                </a:lnTo>
                <a:lnTo>
                  <a:pt x="625" y="1255"/>
                </a:lnTo>
                <a:lnTo>
                  <a:pt x="712" y="1166"/>
                </a:lnTo>
                <a:lnTo>
                  <a:pt x="805" y="1079"/>
                </a:lnTo>
                <a:lnTo>
                  <a:pt x="902" y="996"/>
                </a:lnTo>
                <a:lnTo>
                  <a:pt x="1004" y="914"/>
                </a:lnTo>
                <a:lnTo>
                  <a:pt x="1110" y="836"/>
                </a:lnTo>
                <a:lnTo>
                  <a:pt x="1221" y="760"/>
                </a:lnTo>
                <a:lnTo>
                  <a:pt x="1336" y="688"/>
                </a:lnTo>
                <a:lnTo>
                  <a:pt x="1455" y="620"/>
                </a:lnTo>
                <a:lnTo>
                  <a:pt x="1578" y="555"/>
                </a:lnTo>
                <a:lnTo>
                  <a:pt x="1705" y="494"/>
                </a:lnTo>
                <a:lnTo>
                  <a:pt x="1836" y="437"/>
                </a:lnTo>
                <a:lnTo>
                  <a:pt x="1970" y="384"/>
                </a:lnTo>
                <a:lnTo>
                  <a:pt x="2108" y="335"/>
                </a:lnTo>
                <a:lnTo>
                  <a:pt x="2248" y="291"/>
                </a:lnTo>
                <a:lnTo>
                  <a:pt x="2299" y="277"/>
                </a:lnTo>
                <a:lnTo>
                  <a:pt x="2349" y="263"/>
                </a:lnTo>
                <a:lnTo>
                  <a:pt x="2399" y="251"/>
                </a:lnTo>
                <a:lnTo>
                  <a:pt x="2449" y="238"/>
                </a:lnTo>
                <a:lnTo>
                  <a:pt x="2500" y="226"/>
                </a:lnTo>
                <a:lnTo>
                  <a:pt x="2550" y="216"/>
                </a:lnTo>
                <a:lnTo>
                  <a:pt x="2601" y="205"/>
                </a:lnTo>
                <a:lnTo>
                  <a:pt x="2651" y="196"/>
                </a:lnTo>
                <a:lnTo>
                  <a:pt x="2702" y="186"/>
                </a:lnTo>
                <a:lnTo>
                  <a:pt x="2753" y="178"/>
                </a:lnTo>
                <a:lnTo>
                  <a:pt x="2803" y="171"/>
                </a:lnTo>
                <a:lnTo>
                  <a:pt x="2854" y="164"/>
                </a:lnTo>
                <a:lnTo>
                  <a:pt x="2905" y="158"/>
                </a:lnTo>
                <a:lnTo>
                  <a:pt x="2956" y="152"/>
                </a:lnTo>
                <a:lnTo>
                  <a:pt x="2993" y="149"/>
                </a:lnTo>
                <a:lnTo>
                  <a:pt x="2999" y="213"/>
                </a:lnTo>
                <a:close/>
                <a:moveTo>
                  <a:pt x="2808" y="10"/>
                </a:moveTo>
                <a:lnTo>
                  <a:pt x="3046" y="176"/>
                </a:lnTo>
                <a:lnTo>
                  <a:pt x="2840" y="381"/>
                </a:lnTo>
                <a:cubicBezTo>
                  <a:pt x="2827" y="393"/>
                  <a:pt x="2807" y="393"/>
                  <a:pt x="2794" y="380"/>
                </a:cubicBezTo>
                <a:cubicBezTo>
                  <a:pt x="2782" y="368"/>
                  <a:pt x="2782" y="347"/>
                  <a:pt x="2795" y="335"/>
                </a:cubicBezTo>
                <a:lnTo>
                  <a:pt x="2973" y="158"/>
                </a:lnTo>
                <a:lnTo>
                  <a:pt x="2977" y="207"/>
                </a:lnTo>
                <a:lnTo>
                  <a:pt x="2771" y="63"/>
                </a:lnTo>
                <a:cubicBezTo>
                  <a:pt x="2757" y="53"/>
                  <a:pt x="2753" y="33"/>
                  <a:pt x="2764" y="18"/>
                </a:cubicBezTo>
                <a:cubicBezTo>
                  <a:pt x="2774" y="3"/>
                  <a:pt x="2794" y="0"/>
                  <a:pt x="2808" y="10"/>
                </a:cubicBezTo>
                <a:close/>
              </a:path>
            </a:pathLst>
          </a:custGeom>
          <a:solidFill>
            <a:schemeClr val="accent2">
              <a:alpha val="22000"/>
            </a:schemeClr>
          </a:solidFill>
          <a:ln w="1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30"/>
          <p:cNvSpPr>
            <a:spLocks noEditPoints="1"/>
          </p:cNvSpPr>
          <p:nvPr/>
        </p:nvSpPr>
        <p:spPr bwMode="auto">
          <a:xfrm rot="425510">
            <a:off x="2760665" y="1714488"/>
            <a:ext cx="4403725" cy="3786214"/>
          </a:xfrm>
          <a:custGeom>
            <a:avLst/>
            <a:gdLst/>
            <a:ahLst/>
            <a:cxnLst>
              <a:cxn ang="0">
                <a:pos x="2762" y="242"/>
              </a:cxn>
              <a:cxn ang="0">
                <a:pos x="2464" y="301"/>
              </a:cxn>
              <a:cxn ang="0">
                <a:pos x="1991" y="445"/>
              </a:cxn>
              <a:cxn ang="0">
                <a:pos x="1255" y="815"/>
              </a:cxn>
              <a:cxn ang="0">
                <a:pos x="671" y="1301"/>
              </a:cxn>
              <a:cxn ang="0">
                <a:pos x="269" y="1863"/>
              </a:cxn>
              <a:cxn ang="0">
                <a:pos x="77" y="2465"/>
              </a:cxn>
              <a:cxn ang="0">
                <a:pos x="73" y="2819"/>
              </a:cxn>
              <a:cxn ang="0">
                <a:pos x="155" y="3166"/>
              </a:cxn>
              <a:cxn ang="0">
                <a:pos x="477" y="3679"/>
              </a:cxn>
              <a:cxn ang="0">
                <a:pos x="991" y="4058"/>
              </a:cxn>
              <a:cxn ang="0">
                <a:pos x="1653" y="4289"/>
              </a:cxn>
              <a:cxn ang="0">
                <a:pos x="2419" y="4354"/>
              </a:cxn>
              <a:cxn ang="0">
                <a:pos x="3245" y="4236"/>
              </a:cxn>
              <a:cxn ang="0">
                <a:pos x="4046" y="3938"/>
              </a:cxn>
              <a:cxn ang="0">
                <a:pos x="4709" y="3506"/>
              </a:cxn>
              <a:cxn ang="0">
                <a:pos x="5206" y="2977"/>
              </a:cxn>
              <a:cxn ang="0">
                <a:pos x="5507" y="2390"/>
              </a:cxn>
              <a:cxn ang="0">
                <a:pos x="5587" y="1884"/>
              </a:cxn>
              <a:cxn ang="0">
                <a:pos x="5554" y="1582"/>
              </a:cxn>
              <a:cxn ang="0">
                <a:pos x="5488" y="1363"/>
              </a:cxn>
              <a:cxn ang="0">
                <a:pos x="5376" y="1137"/>
              </a:cxn>
              <a:cxn ang="0">
                <a:pos x="5136" y="835"/>
              </a:cxn>
              <a:cxn ang="0">
                <a:pos x="4818" y="583"/>
              </a:cxn>
              <a:cxn ang="0">
                <a:pos x="4429" y="389"/>
              </a:cxn>
              <a:cxn ang="0">
                <a:pos x="3978" y="258"/>
              </a:cxn>
              <a:cxn ang="0">
                <a:pos x="4073" y="213"/>
              </a:cxn>
              <a:cxn ang="0">
                <a:pos x="4524" y="358"/>
              </a:cxn>
              <a:cxn ang="0">
                <a:pos x="4913" y="568"/>
              </a:cxn>
              <a:cxn ang="0">
                <a:pos x="5230" y="839"/>
              </a:cxn>
              <a:cxn ang="0">
                <a:pos x="5465" y="1162"/>
              </a:cxn>
              <a:cxn ang="0">
                <a:pos x="5560" y="1371"/>
              </a:cxn>
              <a:cxn ang="0">
                <a:pos x="5627" y="1622"/>
              </a:cxn>
              <a:cxn ang="0">
                <a:pos x="5650" y="1937"/>
              </a:cxn>
              <a:cxn ang="0">
                <a:pos x="5531" y="2515"/>
              </a:cxn>
              <a:cxn ang="0">
                <a:pos x="5186" y="3111"/>
              </a:cxn>
              <a:cxn ang="0">
                <a:pos x="4648" y="3637"/>
              </a:cxn>
              <a:cxn ang="0">
                <a:pos x="3947" y="4057"/>
              </a:cxn>
              <a:cxn ang="0">
                <a:pos x="3118" y="4333"/>
              </a:cxn>
              <a:cxn ang="0">
                <a:pos x="2284" y="4420"/>
              </a:cxn>
              <a:cxn ang="0">
                <a:pos x="1517" y="4324"/>
              </a:cxn>
              <a:cxn ang="0">
                <a:pos x="859" y="4060"/>
              </a:cxn>
              <a:cxn ang="0">
                <a:pos x="358" y="3642"/>
              </a:cxn>
              <a:cxn ang="0">
                <a:pos x="60" y="3085"/>
              </a:cxn>
              <a:cxn ang="0">
                <a:pos x="4" y="2772"/>
              </a:cxn>
              <a:cxn ang="0">
                <a:pos x="30" y="2350"/>
              </a:cxn>
              <a:cxn ang="0">
                <a:pos x="267" y="1732"/>
              </a:cxn>
              <a:cxn ang="0">
                <a:pos x="712" y="1166"/>
              </a:cxn>
              <a:cxn ang="0">
                <a:pos x="1336" y="688"/>
              </a:cxn>
              <a:cxn ang="0">
                <a:pos x="2108" y="335"/>
              </a:cxn>
              <a:cxn ang="0">
                <a:pos x="2500" y="226"/>
              </a:cxn>
              <a:cxn ang="0">
                <a:pos x="2803" y="171"/>
              </a:cxn>
              <a:cxn ang="0">
                <a:pos x="2808" y="10"/>
              </a:cxn>
              <a:cxn ang="0">
                <a:pos x="2977" y="207"/>
              </a:cxn>
            </a:cxnLst>
            <a:rect l="0" t="0" r="r" b="b"/>
            <a:pathLst>
              <a:path w="5651" h="4420">
                <a:moveTo>
                  <a:pt x="2999" y="213"/>
                </a:moveTo>
                <a:lnTo>
                  <a:pt x="2962" y="216"/>
                </a:lnTo>
                <a:lnTo>
                  <a:pt x="2912" y="222"/>
                </a:lnTo>
                <a:lnTo>
                  <a:pt x="2862" y="228"/>
                </a:lnTo>
                <a:lnTo>
                  <a:pt x="2812" y="235"/>
                </a:lnTo>
                <a:lnTo>
                  <a:pt x="2762" y="242"/>
                </a:lnTo>
                <a:lnTo>
                  <a:pt x="2712" y="250"/>
                </a:lnTo>
                <a:lnTo>
                  <a:pt x="2662" y="259"/>
                </a:lnTo>
                <a:lnTo>
                  <a:pt x="2613" y="269"/>
                </a:lnTo>
                <a:lnTo>
                  <a:pt x="2563" y="279"/>
                </a:lnTo>
                <a:lnTo>
                  <a:pt x="2513" y="290"/>
                </a:lnTo>
                <a:lnTo>
                  <a:pt x="2464" y="301"/>
                </a:lnTo>
                <a:lnTo>
                  <a:pt x="2414" y="313"/>
                </a:lnTo>
                <a:lnTo>
                  <a:pt x="2365" y="326"/>
                </a:lnTo>
                <a:lnTo>
                  <a:pt x="2315" y="339"/>
                </a:lnTo>
                <a:lnTo>
                  <a:pt x="2266" y="353"/>
                </a:lnTo>
                <a:lnTo>
                  <a:pt x="2127" y="397"/>
                </a:lnTo>
                <a:lnTo>
                  <a:pt x="1991" y="445"/>
                </a:lnTo>
                <a:lnTo>
                  <a:pt x="1859" y="497"/>
                </a:lnTo>
                <a:lnTo>
                  <a:pt x="1731" y="553"/>
                </a:lnTo>
                <a:lnTo>
                  <a:pt x="1606" y="613"/>
                </a:lnTo>
                <a:lnTo>
                  <a:pt x="1485" y="677"/>
                </a:lnTo>
                <a:lnTo>
                  <a:pt x="1368" y="744"/>
                </a:lnTo>
                <a:lnTo>
                  <a:pt x="1255" y="815"/>
                </a:lnTo>
                <a:lnTo>
                  <a:pt x="1146" y="889"/>
                </a:lnTo>
                <a:lnTo>
                  <a:pt x="1042" y="966"/>
                </a:lnTo>
                <a:lnTo>
                  <a:pt x="942" y="1046"/>
                </a:lnTo>
                <a:lnTo>
                  <a:pt x="847" y="1128"/>
                </a:lnTo>
                <a:lnTo>
                  <a:pt x="756" y="1213"/>
                </a:lnTo>
                <a:lnTo>
                  <a:pt x="671" y="1301"/>
                </a:lnTo>
                <a:lnTo>
                  <a:pt x="590" y="1390"/>
                </a:lnTo>
                <a:lnTo>
                  <a:pt x="515" y="1482"/>
                </a:lnTo>
                <a:lnTo>
                  <a:pt x="445" y="1575"/>
                </a:lnTo>
                <a:lnTo>
                  <a:pt x="381" y="1670"/>
                </a:lnTo>
                <a:lnTo>
                  <a:pt x="322" y="1766"/>
                </a:lnTo>
                <a:lnTo>
                  <a:pt x="269" y="1863"/>
                </a:lnTo>
                <a:lnTo>
                  <a:pt x="222" y="1962"/>
                </a:lnTo>
                <a:lnTo>
                  <a:pt x="180" y="2062"/>
                </a:lnTo>
                <a:lnTo>
                  <a:pt x="145" y="2162"/>
                </a:lnTo>
                <a:lnTo>
                  <a:pt x="116" y="2263"/>
                </a:lnTo>
                <a:lnTo>
                  <a:pt x="93" y="2364"/>
                </a:lnTo>
                <a:lnTo>
                  <a:pt x="77" y="2465"/>
                </a:lnTo>
                <a:lnTo>
                  <a:pt x="68" y="2567"/>
                </a:lnTo>
                <a:lnTo>
                  <a:pt x="65" y="2617"/>
                </a:lnTo>
                <a:lnTo>
                  <a:pt x="65" y="2667"/>
                </a:lnTo>
                <a:lnTo>
                  <a:pt x="66" y="2718"/>
                </a:lnTo>
                <a:lnTo>
                  <a:pt x="69" y="2768"/>
                </a:lnTo>
                <a:lnTo>
                  <a:pt x="73" y="2819"/>
                </a:lnTo>
                <a:lnTo>
                  <a:pt x="79" y="2869"/>
                </a:lnTo>
                <a:lnTo>
                  <a:pt x="87" y="2919"/>
                </a:lnTo>
                <a:lnTo>
                  <a:pt x="97" y="2969"/>
                </a:lnTo>
                <a:lnTo>
                  <a:pt x="109" y="3019"/>
                </a:lnTo>
                <a:lnTo>
                  <a:pt x="123" y="3069"/>
                </a:lnTo>
                <a:lnTo>
                  <a:pt x="155" y="3166"/>
                </a:lnTo>
                <a:lnTo>
                  <a:pt x="193" y="3260"/>
                </a:lnTo>
                <a:lnTo>
                  <a:pt x="238" y="3351"/>
                </a:lnTo>
                <a:lnTo>
                  <a:pt x="289" y="3438"/>
                </a:lnTo>
                <a:lnTo>
                  <a:pt x="346" y="3522"/>
                </a:lnTo>
                <a:lnTo>
                  <a:pt x="409" y="3602"/>
                </a:lnTo>
                <a:lnTo>
                  <a:pt x="477" y="3679"/>
                </a:lnTo>
                <a:lnTo>
                  <a:pt x="550" y="3752"/>
                </a:lnTo>
                <a:lnTo>
                  <a:pt x="629" y="3820"/>
                </a:lnTo>
                <a:lnTo>
                  <a:pt x="712" y="3886"/>
                </a:lnTo>
                <a:lnTo>
                  <a:pt x="801" y="3947"/>
                </a:lnTo>
                <a:lnTo>
                  <a:pt x="893" y="4005"/>
                </a:lnTo>
                <a:lnTo>
                  <a:pt x="991" y="4058"/>
                </a:lnTo>
                <a:lnTo>
                  <a:pt x="1092" y="4107"/>
                </a:lnTo>
                <a:lnTo>
                  <a:pt x="1197" y="4153"/>
                </a:lnTo>
                <a:lnTo>
                  <a:pt x="1306" y="4193"/>
                </a:lnTo>
                <a:lnTo>
                  <a:pt x="1418" y="4230"/>
                </a:lnTo>
                <a:lnTo>
                  <a:pt x="1534" y="4262"/>
                </a:lnTo>
                <a:lnTo>
                  <a:pt x="1653" y="4289"/>
                </a:lnTo>
                <a:lnTo>
                  <a:pt x="1774" y="4312"/>
                </a:lnTo>
                <a:lnTo>
                  <a:pt x="1899" y="4330"/>
                </a:lnTo>
                <a:lnTo>
                  <a:pt x="2026" y="4343"/>
                </a:lnTo>
                <a:lnTo>
                  <a:pt x="2155" y="4352"/>
                </a:lnTo>
                <a:lnTo>
                  <a:pt x="2286" y="4355"/>
                </a:lnTo>
                <a:lnTo>
                  <a:pt x="2419" y="4354"/>
                </a:lnTo>
                <a:lnTo>
                  <a:pt x="2554" y="4347"/>
                </a:lnTo>
                <a:lnTo>
                  <a:pt x="2690" y="4336"/>
                </a:lnTo>
                <a:lnTo>
                  <a:pt x="2828" y="4319"/>
                </a:lnTo>
                <a:lnTo>
                  <a:pt x="2966" y="4297"/>
                </a:lnTo>
                <a:lnTo>
                  <a:pt x="3106" y="4269"/>
                </a:lnTo>
                <a:lnTo>
                  <a:pt x="3245" y="4236"/>
                </a:lnTo>
                <a:lnTo>
                  <a:pt x="3386" y="4198"/>
                </a:lnTo>
                <a:lnTo>
                  <a:pt x="3524" y="4155"/>
                </a:lnTo>
                <a:lnTo>
                  <a:pt x="3660" y="4107"/>
                </a:lnTo>
                <a:lnTo>
                  <a:pt x="3792" y="4054"/>
                </a:lnTo>
                <a:lnTo>
                  <a:pt x="3921" y="3998"/>
                </a:lnTo>
                <a:lnTo>
                  <a:pt x="4046" y="3938"/>
                </a:lnTo>
                <a:lnTo>
                  <a:pt x="4167" y="3875"/>
                </a:lnTo>
                <a:lnTo>
                  <a:pt x="4284" y="3807"/>
                </a:lnTo>
                <a:lnTo>
                  <a:pt x="4397" y="3736"/>
                </a:lnTo>
                <a:lnTo>
                  <a:pt x="4505" y="3662"/>
                </a:lnTo>
                <a:lnTo>
                  <a:pt x="4610" y="3586"/>
                </a:lnTo>
                <a:lnTo>
                  <a:pt x="4709" y="3506"/>
                </a:lnTo>
                <a:lnTo>
                  <a:pt x="4805" y="3423"/>
                </a:lnTo>
                <a:lnTo>
                  <a:pt x="4895" y="3338"/>
                </a:lnTo>
                <a:lnTo>
                  <a:pt x="4981" y="3251"/>
                </a:lnTo>
                <a:lnTo>
                  <a:pt x="5061" y="3161"/>
                </a:lnTo>
                <a:lnTo>
                  <a:pt x="5136" y="3070"/>
                </a:lnTo>
                <a:lnTo>
                  <a:pt x="5206" y="2977"/>
                </a:lnTo>
                <a:lnTo>
                  <a:pt x="5270" y="2882"/>
                </a:lnTo>
                <a:lnTo>
                  <a:pt x="5330" y="2786"/>
                </a:lnTo>
                <a:lnTo>
                  <a:pt x="5383" y="2688"/>
                </a:lnTo>
                <a:lnTo>
                  <a:pt x="5430" y="2590"/>
                </a:lnTo>
                <a:lnTo>
                  <a:pt x="5471" y="2490"/>
                </a:lnTo>
                <a:lnTo>
                  <a:pt x="5507" y="2390"/>
                </a:lnTo>
                <a:lnTo>
                  <a:pt x="5535" y="2289"/>
                </a:lnTo>
                <a:lnTo>
                  <a:pt x="5558" y="2188"/>
                </a:lnTo>
                <a:lnTo>
                  <a:pt x="5574" y="2086"/>
                </a:lnTo>
                <a:lnTo>
                  <a:pt x="5584" y="1985"/>
                </a:lnTo>
                <a:lnTo>
                  <a:pt x="5586" y="1935"/>
                </a:lnTo>
                <a:lnTo>
                  <a:pt x="5587" y="1884"/>
                </a:lnTo>
                <a:lnTo>
                  <a:pt x="5585" y="1833"/>
                </a:lnTo>
                <a:lnTo>
                  <a:pt x="5583" y="1783"/>
                </a:lnTo>
                <a:lnTo>
                  <a:pt x="5578" y="1733"/>
                </a:lnTo>
                <a:lnTo>
                  <a:pt x="5572" y="1682"/>
                </a:lnTo>
                <a:lnTo>
                  <a:pt x="5564" y="1632"/>
                </a:lnTo>
                <a:lnTo>
                  <a:pt x="5554" y="1582"/>
                </a:lnTo>
                <a:lnTo>
                  <a:pt x="5542" y="1532"/>
                </a:lnTo>
                <a:lnTo>
                  <a:pt x="5529" y="1483"/>
                </a:lnTo>
                <a:lnTo>
                  <a:pt x="5519" y="1453"/>
                </a:lnTo>
                <a:lnTo>
                  <a:pt x="5510" y="1423"/>
                </a:lnTo>
                <a:lnTo>
                  <a:pt x="5499" y="1393"/>
                </a:lnTo>
                <a:lnTo>
                  <a:pt x="5488" y="1363"/>
                </a:lnTo>
                <a:lnTo>
                  <a:pt x="5476" y="1334"/>
                </a:lnTo>
                <a:lnTo>
                  <a:pt x="5464" y="1305"/>
                </a:lnTo>
                <a:lnTo>
                  <a:pt x="5451" y="1276"/>
                </a:lnTo>
                <a:lnTo>
                  <a:pt x="5437" y="1248"/>
                </a:lnTo>
                <a:lnTo>
                  <a:pt x="5408" y="1192"/>
                </a:lnTo>
                <a:lnTo>
                  <a:pt x="5376" y="1137"/>
                </a:lnTo>
                <a:lnTo>
                  <a:pt x="5342" y="1083"/>
                </a:lnTo>
                <a:lnTo>
                  <a:pt x="5305" y="1031"/>
                </a:lnTo>
                <a:lnTo>
                  <a:pt x="5267" y="980"/>
                </a:lnTo>
                <a:lnTo>
                  <a:pt x="5225" y="930"/>
                </a:lnTo>
                <a:lnTo>
                  <a:pt x="5182" y="882"/>
                </a:lnTo>
                <a:lnTo>
                  <a:pt x="5136" y="835"/>
                </a:lnTo>
                <a:lnTo>
                  <a:pt x="5088" y="789"/>
                </a:lnTo>
                <a:lnTo>
                  <a:pt x="5039" y="745"/>
                </a:lnTo>
                <a:lnTo>
                  <a:pt x="4986" y="702"/>
                </a:lnTo>
                <a:lnTo>
                  <a:pt x="4932" y="661"/>
                </a:lnTo>
                <a:lnTo>
                  <a:pt x="4876" y="621"/>
                </a:lnTo>
                <a:lnTo>
                  <a:pt x="4818" y="583"/>
                </a:lnTo>
                <a:lnTo>
                  <a:pt x="4757" y="546"/>
                </a:lnTo>
                <a:lnTo>
                  <a:pt x="4696" y="512"/>
                </a:lnTo>
                <a:lnTo>
                  <a:pt x="4631" y="478"/>
                </a:lnTo>
                <a:lnTo>
                  <a:pt x="4566" y="447"/>
                </a:lnTo>
                <a:lnTo>
                  <a:pt x="4498" y="417"/>
                </a:lnTo>
                <a:lnTo>
                  <a:pt x="4429" y="389"/>
                </a:lnTo>
                <a:lnTo>
                  <a:pt x="4358" y="362"/>
                </a:lnTo>
                <a:lnTo>
                  <a:pt x="4285" y="338"/>
                </a:lnTo>
                <a:lnTo>
                  <a:pt x="4211" y="315"/>
                </a:lnTo>
                <a:lnTo>
                  <a:pt x="4135" y="294"/>
                </a:lnTo>
                <a:lnTo>
                  <a:pt x="4058" y="275"/>
                </a:lnTo>
                <a:lnTo>
                  <a:pt x="3978" y="258"/>
                </a:lnTo>
                <a:lnTo>
                  <a:pt x="3898" y="243"/>
                </a:lnTo>
                <a:lnTo>
                  <a:pt x="3816" y="230"/>
                </a:lnTo>
                <a:lnTo>
                  <a:pt x="3826" y="167"/>
                </a:lnTo>
                <a:lnTo>
                  <a:pt x="3910" y="180"/>
                </a:lnTo>
                <a:lnTo>
                  <a:pt x="3992" y="195"/>
                </a:lnTo>
                <a:lnTo>
                  <a:pt x="4073" y="213"/>
                </a:lnTo>
                <a:lnTo>
                  <a:pt x="4152" y="232"/>
                </a:lnTo>
                <a:lnTo>
                  <a:pt x="4229" y="253"/>
                </a:lnTo>
                <a:lnTo>
                  <a:pt x="4306" y="276"/>
                </a:lnTo>
                <a:lnTo>
                  <a:pt x="4380" y="302"/>
                </a:lnTo>
                <a:lnTo>
                  <a:pt x="4453" y="329"/>
                </a:lnTo>
                <a:lnTo>
                  <a:pt x="4524" y="358"/>
                </a:lnTo>
                <a:lnTo>
                  <a:pt x="4594" y="389"/>
                </a:lnTo>
                <a:lnTo>
                  <a:pt x="4661" y="421"/>
                </a:lnTo>
                <a:lnTo>
                  <a:pt x="4727" y="455"/>
                </a:lnTo>
                <a:lnTo>
                  <a:pt x="4791" y="491"/>
                </a:lnTo>
                <a:lnTo>
                  <a:pt x="4853" y="529"/>
                </a:lnTo>
                <a:lnTo>
                  <a:pt x="4913" y="568"/>
                </a:lnTo>
                <a:lnTo>
                  <a:pt x="4971" y="609"/>
                </a:lnTo>
                <a:lnTo>
                  <a:pt x="5027" y="652"/>
                </a:lnTo>
                <a:lnTo>
                  <a:pt x="5081" y="697"/>
                </a:lnTo>
                <a:lnTo>
                  <a:pt x="5133" y="742"/>
                </a:lnTo>
                <a:lnTo>
                  <a:pt x="5182" y="790"/>
                </a:lnTo>
                <a:lnTo>
                  <a:pt x="5230" y="839"/>
                </a:lnTo>
                <a:lnTo>
                  <a:pt x="5275" y="889"/>
                </a:lnTo>
                <a:lnTo>
                  <a:pt x="5318" y="940"/>
                </a:lnTo>
                <a:lnTo>
                  <a:pt x="5358" y="994"/>
                </a:lnTo>
                <a:lnTo>
                  <a:pt x="5396" y="1048"/>
                </a:lnTo>
                <a:lnTo>
                  <a:pt x="5432" y="1104"/>
                </a:lnTo>
                <a:lnTo>
                  <a:pt x="5465" y="1162"/>
                </a:lnTo>
                <a:lnTo>
                  <a:pt x="5495" y="1220"/>
                </a:lnTo>
                <a:lnTo>
                  <a:pt x="5509" y="1249"/>
                </a:lnTo>
                <a:lnTo>
                  <a:pt x="5523" y="1279"/>
                </a:lnTo>
                <a:lnTo>
                  <a:pt x="5536" y="1310"/>
                </a:lnTo>
                <a:lnTo>
                  <a:pt x="5548" y="1340"/>
                </a:lnTo>
                <a:lnTo>
                  <a:pt x="5560" y="1371"/>
                </a:lnTo>
                <a:lnTo>
                  <a:pt x="5571" y="1402"/>
                </a:lnTo>
                <a:lnTo>
                  <a:pt x="5581" y="1434"/>
                </a:lnTo>
                <a:lnTo>
                  <a:pt x="5591" y="1466"/>
                </a:lnTo>
                <a:lnTo>
                  <a:pt x="5605" y="1518"/>
                </a:lnTo>
                <a:lnTo>
                  <a:pt x="5617" y="1570"/>
                </a:lnTo>
                <a:lnTo>
                  <a:pt x="5627" y="1622"/>
                </a:lnTo>
                <a:lnTo>
                  <a:pt x="5636" y="1674"/>
                </a:lnTo>
                <a:lnTo>
                  <a:pt x="5642" y="1727"/>
                </a:lnTo>
                <a:lnTo>
                  <a:pt x="5647" y="1779"/>
                </a:lnTo>
                <a:lnTo>
                  <a:pt x="5650" y="1832"/>
                </a:lnTo>
                <a:lnTo>
                  <a:pt x="5651" y="1885"/>
                </a:lnTo>
                <a:lnTo>
                  <a:pt x="5650" y="1937"/>
                </a:lnTo>
                <a:lnTo>
                  <a:pt x="5648" y="1991"/>
                </a:lnTo>
                <a:lnTo>
                  <a:pt x="5638" y="2097"/>
                </a:lnTo>
                <a:lnTo>
                  <a:pt x="5621" y="2202"/>
                </a:lnTo>
                <a:lnTo>
                  <a:pt x="5597" y="2307"/>
                </a:lnTo>
                <a:lnTo>
                  <a:pt x="5567" y="2411"/>
                </a:lnTo>
                <a:lnTo>
                  <a:pt x="5531" y="2515"/>
                </a:lnTo>
                <a:lnTo>
                  <a:pt x="5488" y="2617"/>
                </a:lnTo>
                <a:lnTo>
                  <a:pt x="5439" y="2719"/>
                </a:lnTo>
                <a:lnTo>
                  <a:pt x="5384" y="2819"/>
                </a:lnTo>
                <a:lnTo>
                  <a:pt x="5324" y="2918"/>
                </a:lnTo>
                <a:lnTo>
                  <a:pt x="5258" y="3015"/>
                </a:lnTo>
                <a:lnTo>
                  <a:pt x="5186" y="3111"/>
                </a:lnTo>
                <a:lnTo>
                  <a:pt x="5109" y="3205"/>
                </a:lnTo>
                <a:lnTo>
                  <a:pt x="5027" y="3296"/>
                </a:lnTo>
                <a:lnTo>
                  <a:pt x="4939" y="3385"/>
                </a:lnTo>
                <a:lnTo>
                  <a:pt x="4847" y="3472"/>
                </a:lnTo>
                <a:lnTo>
                  <a:pt x="4750" y="3556"/>
                </a:lnTo>
                <a:lnTo>
                  <a:pt x="4648" y="3637"/>
                </a:lnTo>
                <a:lnTo>
                  <a:pt x="4541" y="3716"/>
                </a:lnTo>
                <a:lnTo>
                  <a:pt x="4431" y="3791"/>
                </a:lnTo>
                <a:lnTo>
                  <a:pt x="4316" y="3863"/>
                </a:lnTo>
                <a:lnTo>
                  <a:pt x="4197" y="3931"/>
                </a:lnTo>
                <a:lnTo>
                  <a:pt x="4073" y="3996"/>
                </a:lnTo>
                <a:lnTo>
                  <a:pt x="3947" y="4057"/>
                </a:lnTo>
                <a:lnTo>
                  <a:pt x="3816" y="4115"/>
                </a:lnTo>
                <a:lnTo>
                  <a:pt x="3682" y="4168"/>
                </a:lnTo>
                <a:lnTo>
                  <a:pt x="3544" y="4216"/>
                </a:lnTo>
                <a:lnTo>
                  <a:pt x="3403" y="4260"/>
                </a:lnTo>
                <a:lnTo>
                  <a:pt x="3260" y="4299"/>
                </a:lnTo>
                <a:lnTo>
                  <a:pt x="3118" y="4333"/>
                </a:lnTo>
                <a:lnTo>
                  <a:pt x="2976" y="4361"/>
                </a:lnTo>
                <a:lnTo>
                  <a:pt x="2836" y="4383"/>
                </a:lnTo>
                <a:lnTo>
                  <a:pt x="2696" y="4400"/>
                </a:lnTo>
                <a:lnTo>
                  <a:pt x="2557" y="4412"/>
                </a:lnTo>
                <a:lnTo>
                  <a:pt x="2420" y="4418"/>
                </a:lnTo>
                <a:lnTo>
                  <a:pt x="2284" y="4420"/>
                </a:lnTo>
                <a:lnTo>
                  <a:pt x="2151" y="4416"/>
                </a:lnTo>
                <a:lnTo>
                  <a:pt x="2019" y="4408"/>
                </a:lnTo>
                <a:lnTo>
                  <a:pt x="1889" y="4394"/>
                </a:lnTo>
                <a:lnTo>
                  <a:pt x="1762" y="4375"/>
                </a:lnTo>
                <a:lnTo>
                  <a:pt x="1638" y="4352"/>
                </a:lnTo>
                <a:lnTo>
                  <a:pt x="1517" y="4324"/>
                </a:lnTo>
                <a:lnTo>
                  <a:pt x="1398" y="4291"/>
                </a:lnTo>
                <a:lnTo>
                  <a:pt x="1283" y="4254"/>
                </a:lnTo>
                <a:lnTo>
                  <a:pt x="1171" y="4212"/>
                </a:lnTo>
                <a:lnTo>
                  <a:pt x="1063" y="4165"/>
                </a:lnTo>
                <a:lnTo>
                  <a:pt x="959" y="4115"/>
                </a:lnTo>
                <a:lnTo>
                  <a:pt x="859" y="4060"/>
                </a:lnTo>
                <a:lnTo>
                  <a:pt x="764" y="4000"/>
                </a:lnTo>
                <a:lnTo>
                  <a:pt x="673" y="3937"/>
                </a:lnTo>
                <a:lnTo>
                  <a:pt x="586" y="3869"/>
                </a:lnTo>
                <a:lnTo>
                  <a:pt x="505" y="3797"/>
                </a:lnTo>
                <a:lnTo>
                  <a:pt x="429" y="3722"/>
                </a:lnTo>
                <a:lnTo>
                  <a:pt x="358" y="3642"/>
                </a:lnTo>
                <a:lnTo>
                  <a:pt x="293" y="3558"/>
                </a:lnTo>
                <a:lnTo>
                  <a:pt x="234" y="3471"/>
                </a:lnTo>
                <a:lnTo>
                  <a:pt x="181" y="3380"/>
                </a:lnTo>
                <a:lnTo>
                  <a:pt x="134" y="3285"/>
                </a:lnTo>
                <a:lnTo>
                  <a:pt x="94" y="3187"/>
                </a:lnTo>
                <a:lnTo>
                  <a:pt x="60" y="3085"/>
                </a:lnTo>
                <a:lnTo>
                  <a:pt x="46" y="3034"/>
                </a:lnTo>
                <a:lnTo>
                  <a:pt x="34" y="2982"/>
                </a:lnTo>
                <a:lnTo>
                  <a:pt x="24" y="2930"/>
                </a:lnTo>
                <a:lnTo>
                  <a:pt x="15" y="2877"/>
                </a:lnTo>
                <a:lnTo>
                  <a:pt x="9" y="2825"/>
                </a:lnTo>
                <a:lnTo>
                  <a:pt x="4" y="2772"/>
                </a:lnTo>
                <a:lnTo>
                  <a:pt x="1" y="2719"/>
                </a:lnTo>
                <a:lnTo>
                  <a:pt x="0" y="2667"/>
                </a:lnTo>
                <a:lnTo>
                  <a:pt x="1" y="2614"/>
                </a:lnTo>
                <a:lnTo>
                  <a:pt x="3" y="2561"/>
                </a:lnTo>
                <a:lnTo>
                  <a:pt x="14" y="2455"/>
                </a:lnTo>
                <a:lnTo>
                  <a:pt x="30" y="2350"/>
                </a:lnTo>
                <a:lnTo>
                  <a:pt x="54" y="2245"/>
                </a:lnTo>
                <a:lnTo>
                  <a:pt x="84" y="2140"/>
                </a:lnTo>
                <a:lnTo>
                  <a:pt x="121" y="2037"/>
                </a:lnTo>
                <a:lnTo>
                  <a:pt x="164" y="1934"/>
                </a:lnTo>
                <a:lnTo>
                  <a:pt x="213" y="1833"/>
                </a:lnTo>
                <a:lnTo>
                  <a:pt x="267" y="1732"/>
                </a:lnTo>
                <a:lnTo>
                  <a:pt x="328" y="1633"/>
                </a:lnTo>
                <a:lnTo>
                  <a:pt x="394" y="1536"/>
                </a:lnTo>
                <a:lnTo>
                  <a:pt x="465" y="1441"/>
                </a:lnTo>
                <a:lnTo>
                  <a:pt x="543" y="1347"/>
                </a:lnTo>
                <a:lnTo>
                  <a:pt x="625" y="1255"/>
                </a:lnTo>
                <a:lnTo>
                  <a:pt x="712" y="1166"/>
                </a:lnTo>
                <a:lnTo>
                  <a:pt x="805" y="1079"/>
                </a:lnTo>
                <a:lnTo>
                  <a:pt x="902" y="996"/>
                </a:lnTo>
                <a:lnTo>
                  <a:pt x="1004" y="914"/>
                </a:lnTo>
                <a:lnTo>
                  <a:pt x="1110" y="836"/>
                </a:lnTo>
                <a:lnTo>
                  <a:pt x="1221" y="760"/>
                </a:lnTo>
                <a:lnTo>
                  <a:pt x="1336" y="688"/>
                </a:lnTo>
                <a:lnTo>
                  <a:pt x="1455" y="620"/>
                </a:lnTo>
                <a:lnTo>
                  <a:pt x="1578" y="555"/>
                </a:lnTo>
                <a:lnTo>
                  <a:pt x="1705" y="494"/>
                </a:lnTo>
                <a:lnTo>
                  <a:pt x="1836" y="437"/>
                </a:lnTo>
                <a:lnTo>
                  <a:pt x="1970" y="384"/>
                </a:lnTo>
                <a:lnTo>
                  <a:pt x="2108" y="335"/>
                </a:lnTo>
                <a:lnTo>
                  <a:pt x="2248" y="291"/>
                </a:lnTo>
                <a:lnTo>
                  <a:pt x="2299" y="277"/>
                </a:lnTo>
                <a:lnTo>
                  <a:pt x="2349" y="263"/>
                </a:lnTo>
                <a:lnTo>
                  <a:pt x="2399" y="251"/>
                </a:lnTo>
                <a:lnTo>
                  <a:pt x="2449" y="238"/>
                </a:lnTo>
                <a:lnTo>
                  <a:pt x="2500" y="226"/>
                </a:lnTo>
                <a:lnTo>
                  <a:pt x="2550" y="216"/>
                </a:lnTo>
                <a:lnTo>
                  <a:pt x="2601" y="205"/>
                </a:lnTo>
                <a:lnTo>
                  <a:pt x="2651" y="196"/>
                </a:lnTo>
                <a:lnTo>
                  <a:pt x="2702" y="186"/>
                </a:lnTo>
                <a:lnTo>
                  <a:pt x="2753" y="178"/>
                </a:lnTo>
                <a:lnTo>
                  <a:pt x="2803" y="171"/>
                </a:lnTo>
                <a:lnTo>
                  <a:pt x="2854" y="164"/>
                </a:lnTo>
                <a:lnTo>
                  <a:pt x="2905" y="158"/>
                </a:lnTo>
                <a:lnTo>
                  <a:pt x="2956" y="152"/>
                </a:lnTo>
                <a:lnTo>
                  <a:pt x="2993" y="149"/>
                </a:lnTo>
                <a:lnTo>
                  <a:pt x="2999" y="213"/>
                </a:lnTo>
                <a:close/>
                <a:moveTo>
                  <a:pt x="2808" y="10"/>
                </a:moveTo>
                <a:lnTo>
                  <a:pt x="3046" y="176"/>
                </a:lnTo>
                <a:lnTo>
                  <a:pt x="2840" y="381"/>
                </a:lnTo>
                <a:cubicBezTo>
                  <a:pt x="2827" y="393"/>
                  <a:pt x="2807" y="393"/>
                  <a:pt x="2794" y="380"/>
                </a:cubicBezTo>
                <a:cubicBezTo>
                  <a:pt x="2782" y="368"/>
                  <a:pt x="2782" y="347"/>
                  <a:pt x="2795" y="335"/>
                </a:cubicBezTo>
                <a:lnTo>
                  <a:pt x="2973" y="158"/>
                </a:lnTo>
                <a:lnTo>
                  <a:pt x="2977" y="207"/>
                </a:lnTo>
                <a:lnTo>
                  <a:pt x="2771" y="63"/>
                </a:lnTo>
                <a:cubicBezTo>
                  <a:pt x="2757" y="53"/>
                  <a:pt x="2753" y="33"/>
                  <a:pt x="2764" y="18"/>
                </a:cubicBezTo>
                <a:cubicBezTo>
                  <a:pt x="2774" y="3"/>
                  <a:pt x="2794" y="0"/>
                  <a:pt x="2808" y="10"/>
                </a:cubicBezTo>
                <a:close/>
              </a:path>
            </a:pathLst>
          </a:custGeom>
          <a:solidFill>
            <a:schemeClr val="accent2">
              <a:alpha val="51000"/>
            </a:schemeClr>
          </a:solidFill>
          <a:ln w="1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2063798" y="2643182"/>
            <a:ext cx="4500594" cy="3286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 rot="20275754">
            <a:off x="2981908" y="2629596"/>
            <a:ext cx="3630018" cy="2643147"/>
          </a:xfrm>
          <a:prstGeom prst="ellipse">
            <a:avLst/>
          </a:prstGeom>
          <a:noFill/>
          <a:ln w="542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30"/>
          <p:cNvSpPr>
            <a:spLocks noEditPoints="1"/>
          </p:cNvSpPr>
          <p:nvPr/>
        </p:nvSpPr>
        <p:spPr bwMode="auto">
          <a:xfrm>
            <a:off x="2571782" y="2000240"/>
            <a:ext cx="4403725" cy="3786214"/>
          </a:xfrm>
          <a:custGeom>
            <a:avLst/>
            <a:gdLst/>
            <a:ahLst/>
            <a:cxnLst>
              <a:cxn ang="0">
                <a:pos x="2762" y="242"/>
              </a:cxn>
              <a:cxn ang="0">
                <a:pos x="2464" y="301"/>
              </a:cxn>
              <a:cxn ang="0">
                <a:pos x="1991" y="445"/>
              </a:cxn>
              <a:cxn ang="0">
                <a:pos x="1255" y="815"/>
              </a:cxn>
              <a:cxn ang="0">
                <a:pos x="671" y="1301"/>
              </a:cxn>
              <a:cxn ang="0">
                <a:pos x="269" y="1863"/>
              </a:cxn>
              <a:cxn ang="0">
                <a:pos x="77" y="2465"/>
              </a:cxn>
              <a:cxn ang="0">
                <a:pos x="73" y="2819"/>
              </a:cxn>
              <a:cxn ang="0">
                <a:pos x="155" y="3166"/>
              </a:cxn>
              <a:cxn ang="0">
                <a:pos x="477" y="3679"/>
              </a:cxn>
              <a:cxn ang="0">
                <a:pos x="991" y="4058"/>
              </a:cxn>
              <a:cxn ang="0">
                <a:pos x="1653" y="4289"/>
              </a:cxn>
              <a:cxn ang="0">
                <a:pos x="2419" y="4354"/>
              </a:cxn>
              <a:cxn ang="0">
                <a:pos x="3245" y="4236"/>
              </a:cxn>
              <a:cxn ang="0">
                <a:pos x="4046" y="3938"/>
              </a:cxn>
              <a:cxn ang="0">
                <a:pos x="4709" y="3506"/>
              </a:cxn>
              <a:cxn ang="0">
                <a:pos x="5206" y="2977"/>
              </a:cxn>
              <a:cxn ang="0">
                <a:pos x="5507" y="2390"/>
              </a:cxn>
              <a:cxn ang="0">
                <a:pos x="5587" y="1884"/>
              </a:cxn>
              <a:cxn ang="0">
                <a:pos x="5554" y="1582"/>
              </a:cxn>
              <a:cxn ang="0">
                <a:pos x="5488" y="1363"/>
              </a:cxn>
              <a:cxn ang="0">
                <a:pos x="5376" y="1137"/>
              </a:cxn>
              <a:cxn ang="0">
                <a:pos x="5136" y="835"/>
              </a:cxn>
              <a:cxn ang="0">
                <a:pos x="4818" y="583"/>
              </a:cxn>
              <a:cxn ang="0">
                <a:pos x="4429" y="389"/>
              </a:cxn>
              <a:cxn ang="0">
                <a:pos x="3978" y="258"/>
              </a:cxn>
              <a:cxn ang="0">
                <a:pos x="4073" y="213"/>
              </a:cxn>
              <a:cxn ang="0">
                <a:pos x="4524" y="358"/>
              </a:cxn>
              <a:cxn ang="0">
                <a:pos x="4913" y="568"/>
              </a:cxn>
              <a:cxn ang="0">
                <a:pos x="5230" y="839"/>
              </a:cxn>
              <a:cxn ang="0">
                <a:pos x="5465" y="1162"/>
              </a:cxn>
              <a:cxn ang="0">
                <a:pos x="5560" y="1371"/>
              </a:cxn>
              <a:cxn ang="0">
                <a:pos x="5627" y="1622"/>
              </a:cxn>
              <a:cxn ang="0">
                <a:pos x="5650" y="1937"/>
              </a:cxn>
              <a:cxn ang="0">
                <a:pos x="5531" y="2515"/>
              </a:cxn>
              <a:cxn ang="0">
                <a:pos x="5186" y="3111"/>
              </a:cxn>
              <a:cxn ang="0">
                <a:pos x="4648" y="3637"/>
              </a:cxn>
              <a:cxn ang="0">
                <a:pos x="3947" y="4057"/>
              </a:cxn>
              <a:cxn ang="0">
                <a:pos x="3118" y="4333"/>
              </a:cxn>
              <a:cxn ang="0">
                <a:pos x="2284" y="4420"/>
              </a:cxn>
              <a:cxn ang="0">
                <a:pos x="1517" y="4324"/>
              </a:cxn>
              <a:cxn ang="0">
                <a:pos x="859" y="4060"/>
              </a:cxn>
              <a:cxn ang="0">
                <a:pos x="358" y="3642"/>
              </a:cxn>
              <a:cxn ang="0">
                <a:pos x="60" y="3085"/>
              </a:cxn>
              <a:cxn ang="0">
                <a:pos x="4" y="2772"/>
              </a:cxn>
              <a:cxn ang="0">
                <a:pos x="30" y="2350"/>
              </a:cxn>
              <a:cxn ang="0">
                <a:pos x="267" y="1732"/>
              </a:cxn>
              <a:cxn ang="0">
                <a:pos x="712" y="1166"/>
              </a:cxn>
              <a:cxn ang="0">
                <a:pos x="1336" y="688"/>
              </a:cxn>
              <a:cxn ang="0">
                <a:pos x="2108" y="335"/>
              </a:cxn>
              <a:cxn ang="0">
                <a:pos x="2500" y="226"/>
              </a:cxn>
              <a:cxn ang="0">
                <a:pos x="2803" y="171"/>
              </a:cxn>
              <a:cxn ang="0">
                <a:pos x="2808" y="10"/>
              </a:cxn>
              <a:cxn ang="0">
                <a:pos x="2977" y="207"/>
              </a:cxn>
            </a:cxnLst>
            <a:rect l="0" t="0" r="r" b="b"/>
            <a:pathLst>
              <a:path w="5651" h="4420">
                <a:moveTo>
                  <a:pt x="2999" y="213"/>
                </a:moveTo>
                <a:lnTo>
                  <a:pt x="2962" y="216"/>
                </a:lnTo>
                <a:lnTo>
                  <a:pt x="2912" y="222"/>
                </a:lnTo>
                <a:lnTo>
                  <a:pt x="2862" y="228"/>
                </a:lnTo>
                <a:lnTo>
                  <a:pt x="2812" y="235"/>
                </a:lnTo>
                <a:lnTo>
                  <a:pt x="2762" y="242"/>
                </a:lnTo>
                <a:lnTo>
                  <a:pt x="2712" y="250"/>
                </a:lnTo>
                <a:lnTo>
                  <a:pt x="2662" y="259"/>
                </a:lnTo>
                <a:lnTo>
                  <a:pt x="2613" y="269"/>
                </a:lnTo>
                <a:lnTo>
                  <a:pt x="2563" y="279"/>
                </a:lnTo>
                <a:lnTo>
                  <a:pt x="2513" y="290"/>
                </a:lnTo>
                <a:lnTo>
                  <a:pt x="2464" y="301"/>
                </a:lnTo>
                <a:lnTo>
                  <a:pt x="2414" y="313"/>
                </a:lnTo>
                <a:lnTo>
                  <a:pt x="2365" y="326"/>
                </a:lnTo>
                <a:lnTo>
                  <a:pt x="2315" y="339"/>
                </a:lnTo>
                <a:lnTo>
                  <a:pt x="2266" y="353"/>
                </a:lnTo>
                <a:lnTo>
                  <a:pt x="2127" y="397"/>
                </a:lnTo>
                <a:lnTo>
                  <a:pt x="1991" y="445"/>
                </a:lnTo>
                <a:lnTo>
                  <a:pt x="1859" y="497"/>
                </a:lnTo>
                <a:lnTo>
                  <a:pt x="1731" y="553"/>
                </a:lnTo>
                <a:lnTo>
                  <a:pt x="1606" y="613"/>
                </a:lnTo>
                <a:lnTo>
                  <a:pt x="1485" y="677"/>
                </a:lnTo>
                <a:lnTo>
                  <a:pt x="1368" y="744"/>
                </a:lnTo>
                <a:lnTo>
                  <a:pt x="1255" y="815"/>
                </a:lnTo>
                <a:lnTo>
                  <a:pt x="1146" y="889"/>
                </a:lnTo>
                <a:lnTo>
                  <a:pt x="1042" y="966"/>
                </a:lnTo>
                <a:lnTo>
                  <a:pt x="942" y="1046"/>
                </a:lnTo>
                <a:lnTo>
                  <a:pt x="847" y="1128"/>
                </a:lnTo>
                <a:lnTo>
                  <a:pt x="756" y="1213"/>
                </a:lnTo>
                <a:lnTo>
                  <a:pt x="671" y="1301"/>
                </a:lnTo>
                <a:lnTo>
                  <a:pt x="590" y="1390"/>
                </a:lnTo>
                <a:lnTo>
                  <a:pt x="515" y="1482"/>
                </a:lnTo>
                <a:lnTo>
                  <a:pt x="445" y="1575"/>
                </a:lnTo>
                <a:lnTo>
                  <a:pt x="381" y="1670"/>
                </a:lnTo>
                <a:lnTo>
                  <a:pt x="322" y="1766"/>
                </a:lnTo>
                <a:lnTo>
                  <a:pt x="269" y="1863"/>
                </a:lnTo>
                <a:lnTo>
                  <a:pt x="222" y="1962"/>
                </a:lnTo>
                <a:lnTo>
                  <a:pt x="180" y="2062"/>
                </a:lnTo>
                <a:lnTo>
                  <a:pt x="145" y="2162"/>
                </a:lnTo>
                <a:lnTo>
                  <a:pt x="116" y="2263"/>
                </a:lnTo>
                <a:lnTo>
                  <a:pt x="93" y="2364"/>
                </a:lnTo>
                <a:lnTo>
                  <a:pt x="77" y="2465"/>
                </a:lnTo>
                <a:lnTo>
                  <a:pt x="68" y="2567"/>
                </a:lnTo>
                <a:lnTo>
                  <a:pt x="65" y="2617"/>
                </a:lnTo>
                <a:lnTo>
                  <a:pt x="65" y="2667"/>
                </a:lnTo>
                <a:lnTo>
                  <a:pt x="66" y="2718"/>
                </a:lnTo>
                <a:lnTo>
                  <a:pt x="69" y="2768"/>
                </a:lnTo>
                <a:lnTo>
                  <a:pt x="73" y="2819"/>
                </a:lnTo>
                <a:lnTo>
                  <a:pt x="79" y="2869"/>
                </a:lnTo>
                <a:lnTo>
                  <a:pt x="87" y="2919"/>
                </a:lnTo>
                <a:lnTo>
                  <a:pt x="97" y="2969"/>
                </a:lnTo>
                <a:lnTo>
                  <a:pt x="109" y="3019"/>
                </a:lnTo>
                <a:lnTo>
                  <a:pt x="123" y="3069"/>
                </a:lnTo>
                <a:lnTo>
                  <a:pt x="155" y="3166"/>
                </a:lnTo>
                <a:lnTo>
                  <a:pt x="193" y="3260"/>
                </a:lnTo>
                <a:lnTo>
                  <a:pt x="238" y="3351"/>
                </a:lnTo>
                <a:lnTo>
                  <a:pt x="289" y="3438"/>
                </a:lnTo>
                <a:lnTo>
                  <a:pt x="346" y="3522"/>
                </a:lnTo>
                <a:lnTo>
                  <a:pt x="409" y="3602"/>
                </a:lnTo>
                <a:lnTo>
                  <a:pt x="477" y="3679"/>
                </a:lnTo>
                <a:lnTo>
                  <a:pt x="550" y="3752"/>
                </a:lnTo>
                <a:lnTo>
                  <a:pt x="629" y="3820"/>
                </a:lnTo>
                <a:lnTo>
                  <a:pt x="712" y="3886"/>
                </a:lnTo>
                <a:lnTo>
                  <a:pt x="801" y="3947"/>
                </a:lnTo>
                <a:lnTo>
                  <a:pt x="893" y="4005"/>
                </a:lnTo>
                <a:lnTo>
                  <a:pt x="991" y="4058"/>
                </a:lnTo>
                <a:lnTo>
                  <a:pt x="1092" y="4107"/>
                </a:lnTo>
                <a:lnTo>
                  <a:pt x="1197" y="4153"/>
                </a:lnTo>
                <a:lnTo>
                  <a:pt x="1306" y="4193"/>
                </a:lnTo>
                <a:lnTo>
                  <a:pt x="1418" y="4230"/>
                </a:lnTo>
                <a:lnTo>
                  <a:pt x="1534" y="4262"/>
                </a:lnTo>
                <a:lnTo>
                  <a:pt x="1653" y="4289"/>
                </a:lnTo>
                <a:lnTo>
                  <a:pt x="1774" y="4312"/>
                </a:lnTo>
                <a:lnTo>
                  <a:pt x="1899" y="4330"/>
                </a:lnTo>
                <a:lnTo>
                  <a:pt x="2026" y="4343"/>
                </a:lnTo>
                <a:lnTo>
                  <a:pt x="2155" y="4352"/>
                </a:lnTo>
                <a:lnTo>
                  <a:pt x="2286" y="4355"/>
                </a:lnTo>
                <a:lnTo>
                  <a:pt x="2419" y="4354"/>
                </a:lnTo>
                <a:lnTo>
                  <a:pt x="2554" y="4347"/>
                </a:lnTo>
                <a:lnTo>
                  <a:pt x="2690" y="4336"/>
                </a:lnTo>
                <a:lnTo>
                  <a:pt x="2828" y="4319"/>
                </a:lnTo>
                <a:lnTo>
                  <a:pt x="2966" y="4297"/>
                </a:lnTo>
                <a:lnTo>
                  <a:pt x="3106" y="4269"/>
                </a:lnTo>
                <a:lnTo>
                  <a:pt x="3245" y="4236"/>
                </a:lnTo>
                <a:lnTo>
                  <a:pt x="3386" y="4198"/>
                </a:lnTo>
                <a:lnTo>
                  <a:pt x="3524" y="4155"/>
                </a:lnTo>
                <a:lnTo>
                  <a:pt x="3660" y="4107"/>
                </a:lnTo>
                <a:lnTo>
                  <a:pt x="3792" y="4054"/>
                </a:lnTo>
                <a:lnTo>
                  <a:pt x="3921" y="3998"/>
                </a:lnTo>
                <a:lnTo>
                  <a:pt x="4046" y="3938"/>
                </a:lnTo>
                <a:lnTo>
                  <a:pt x="4167" y="3875"/>
                </a:lnTo>
                <a:lnTo>
                  <a:pt x="4284" y="3807"/>
                </a:lnTo>
                <a:lnTo>
                  <a:pt x="4397" y="3736"/>
                </a:lnTo>
                <a:lnTo>
                  <a:pt x="4505" y="3662"/>
                </a:lnTo>
                <a:lnTo>
                  <a:pt x="4610" y="3586"/>
                </a:lnTo>
                <a:lnTo>
                  <a:pt x="4709" y="3506"/>
                </a:lnTo>
                <a:lnTo>
                  <a:pt x="4805" y="3423"/>
                </a:lnTo>
                <a:lnTo>
                  <a:pt x="4895" y="3338"/>
                </a:lnTo>
                <a:lnTo>
                  <a:pt x="4981" y="3251"/>
                </a:lnTo>
                <a:lnTo>
                  <a:pt x="5061" y="3161"/>
                </a:lnTo>
                <a:lnTo>
                  <a:pt x="5136" y="3070"/>
                </a:lnTo>
                <a:lnTo>
                  <a:pt x="5206" y="2977"/>
                </a:lnTo>
                <a:lnTo>
                  <a:pt x="5270" y="2882"/>
                </a:lnTo>
                <a:lnTo>
                  <a:pt x="5330" y="2786"/>
                </a:lnTo>
                <a:lnTo>
                  <a:pt x="5383" y="2688"/>
                </a:lnTo>
                <a:lnTo>
                  <a:pt x="5430" y="2590"/>
                </a:lnTo>
                <a:lnTo>
                  <a:pt x="5471" y="2490"/>
                </a:lnTo>
                <a:lnTo>
                  <a:pt x="5507" y="2390"/>
                </a:lnTo>
                <a:lnTo>
                  <a:pt x="5535" y="2289"/>
                </a:lnTo>
                <a:lnTo>
                  <a:pt x="5558" y="2188"/>
                </a:lnTo>
                <a:lnTo>
                  <a:pt x="5574" y="2086"/>
                </a:lnTo>
                <a:lnTo>
                  <a:pt x="5584" y="1985"/>
                </a:lnTo>
                <a:lnTo>
                  <a:pt x="5586" y="1935"/>
                </a:lnTo>
                <a:lnTo>
                  <a:pt x="5587" y="1884"/>
                </a:lnTo>
                <a:lnTo>
                  <a:pt x="5585" y="1833"/>
                </a:lnTo>
                <a:lnTo>
                  <a:pt x="5583" y="1783"/>
                </a:lnTo>
                <a:lnTo>
                  <a:pt x="5578" y="1733"/>
                </a:lnTo>
                <a:lnTo>
                  <a:pt x="5572" y="1682"/>
                </a:lnTo>
                <a:lnTo>
                  <a:pt x="5564" y="1632"/>
                </a:lnTo>
                <a:lnTo>
                  <a:pt x="5554" y="1582"/>
                </a:lnTo>
                <a:lnTo>
                  <a:pt x="5542" y="1532"/>
                </a:lnTo>
                <a:lnTo>
                  <a:pt x="5529" y="1483"/>
                </a:lnTo>
                <a:lnTo>
                  <a:pt x="5519" y="1453"/>
                </a:lnTo>
                <a:lnTo>
                  <a:pt x="5510" y="1423"/>
                </a:lnTo>
                <a:lnTo>
                  <a:pt x="5499" y="1393"/>
                </a:lnTo>
                <a:lnTo>
                  <a:pt x="5488" y="1363"/>
                </a:lnTo>
                <a:lnTo>
                  <a:pt x="5476" y="1334"/>
                </a:lnTo>
                <a:lnTo>
                  <a:pt x="5464" y="1305"/>
                </a:lnTo>
                <a:lnTo>
                  <a:pt x="5451" y="1276"/>
                </a:lnTo>
                <a:lnTo>
                  <a:pt x="5437" y="1248"/>
                </a:lnTo>
                <a:lnTo>
                  <a:pt x="5408" y="1192"/>
                </a:lnTo>
                <a:lnTo>
                  <a:pt x="5376" y="1137"/>
                </a:lnTo>
                <a:lnTo>
                  <a:pt x="5342" y="1083"/>
                </a:lnTo>
                <a:lnTo>
                  <a:pt x="5305" y="1031"/>
                </a:lnTo>
                <a:lnTo>
                  <a:pt x="5267" y="980"/>
                </a:lnTo>
                <a:lnTo>
                  <a:pt x="5225" y="930"/>
                </a:lnTo>
                <a:lnTo>
                  <a:pt x="5182" y="882"/>
                </a:lnTo>
                <a:lnTo>
                  <a:pt x="5136" y="835"/>
                </a:lnTo>
                <a:lnTo>
                  <a:pt x="5088" y="789"/>
                </a:lnTo>
                <a:lnTo>
                  <a:pt x="5039" y="745"/>
                </a:lnTo>
                <a:lnTo>
                  <a:pt x="4986" y="702"/>
                </a:lnTo>
                <a:lnTo>
                  <a:pt x="4932" y="661"/>
                </a:lnTo>
                <a:lnTo>
                  <a:pt x="4876" y="621"/>
                </a:lnTo>
                <a:lnTo>
                  <a:pt x="4818" y="583"/>
                </a:lnTo>
                <a:lnTo>
                  <a:pt x="4757" y="546"/>
                </a:lnTo>
                <a:lnTo>
                  <a:pt x="4696" y="512"/>
                </a:lnTo>
                <a:lnTo>
                  <a:pt x="4631" y="478"/>
                </a:lnTo>
                <a:lnTo>
                  <a:pt x="4566" y="447"/>
                </a:lnTo>
                <a:lnTo>
                  <a:pt x="4498" y="417"/>
                </a:lnTo>
                <a:lnTo>
                  <a:pt x="4429" y="389"/>
                </a:lnTo>
                <a:lnTo>
                  <a:pt x="4358" y="362"/>
                </a:lnTo>
                <a:lnTo>
                  <a:pt x="4285" y="338"/>
                </a:lnTo>
                <a:lnTo>
                  <a:pt x="4211" y="315"/>
                </a:lnTo>
                <a:lnTo>
                  <a:pt x="4135" y="294"/>
                </a:lnTo>
                <a:lnTo>
                  <a:pt x="4058" y="275"/>
                </a:lnTo>
                <a:lnTo>
                  <a:pt x="3978" y="258"/>
                </a:lnTo>
                <a:lnTo>
                  <a:pt x="3898" y="243"/>
                </a:lnTo>
                <a:lnTo>
                  <a:pt x="3816" y="230"/>
                </a:lnTo>
                <a:lnTo>
                  <a:pt x="3826" y="167"/>
                </a:lnTo>
                <a:lnTo>
                  <a:pt x="3910" y="180"/>
                </a:lnTo>
                <a:lnTo>
                  <a:pt x="3992" y="195"/>
                </a:lnTo>
                <a:lnTo>
                  <a:pt x="4073" y="213"/>
                </a:lnTo>
                <a:lnTo>
                  <a:pt x="4152" y="232"/>
                </a:lnTo>
                <a:lnTo>
                  <a:pt x="4229" y="253"/>
                </a:lnTo>
                <a:lnTo>
                  <a:pt x="4306" y="276"/>
                </a:lnTo>
                <a:lnTo>
                  <a:pt x="4380" y="302"/>
                </a:lnTo>
                <a:lnTo>
                  <a:pt x="4453" y="329"/>
                </a:lnTo>
                <a:lnTo>
                  <a:pt x="4524" y="358"/>
                </a:lnTo>
                <a:lnTo>
                  <a:pt x="4594" y="389"/>
                </a:lnTo>
                <a:lnTo>
                  <a:pt x="4661" y="421"/>
                </a:lnTo>
                <a:lnTo>
                  <a:pt x="4727" y="455"/>
                </a:lnTo>
                <a:lnTo>
                  <a:pt x="4791" y="491"/>
                </a:lnTo>
                <a:lnTo>
                  <a:pt x="4853" y="529"/>
                </a:lnTo>
                <a:lnTo>
                  <a:pt x="4913" y="568"/>
                </a:lnTo>
                <a:lnTo>
                  <a:pt x="4971" y="609"/>
                </a:lnTo>
                <a:lnTo>
                  <a:pt x="5027" y="652"/>
                </a:lnTo>
                <a:lnTo>
                  <a:pt x="5081" y="697"/>
                </a:lnTo>
                <a:lnTo>
                  <a:pt x="5133" y="742"/>
                </a:lnTo>
                <a:lnTo>
                  <a:pt x="5182" y="790"/>
                </a:lnTo>
                <a:lnTo>
                  <a:pt x="5230" y="839"/>
                </a:lnTo>
                <a:lnTo>
                  <a:pt x="5275" y="889"/>
                </a:lnTo>
                <a:lnTo>
                  <a:pt x="5318" y="940"/>
                </a:lnTo>
                <a:lnTo>
                  <a:pt x="5358" y="994"/>
                </a:lnTo>
                <a:lnTo>
                  <a:pt x="5396" y="1048"/>
                </a:lnTo>
                <a:lnTo>
                  <a:pt x="5432" y="1104"/>
                </a:lnTo>
                <a:lnTo>
                  <a:pt x="5465" y="1162"/>
                </a:lnTo>
                <a:lnTo>
                  <a:pt x="5495" y="1220"/>
                </a:lnTo>
                <a:lnTo>
                  <a:pt x="5509" y="1249"/>
                </a:lnTo>
                <a:lnTo>
                  <a:pt x="5523" y="1279"/>
                </a:lnTo>
                <a:lnTo>
                  <a:pt x="5536" y="1310"/>
                </a:lnTo>
                <a:lnTo>
                  <a:pt x="5548" y="1340"/>
                </a:lnTo>
                <a:lnTo>
                  <a:pt x="5560" y="1371"/>
                </a:lnTo>
                <a:lnTo>
                  <a:pt x="5571" y="1402"/>
                </a:lnTo>
                <a:lnTo>
                  <a:pt x="5581" y="1434"/>
                </a:lnTo>
                <a:lnTo>
                  <a:pt x="5591" y="1466"/>
                </a:lnTo>
                <a:lnTo>
                  <a:pt x="5605" y="1518"/>
                </a:lnTo>
                <a:lnTo>
                  <a:pt x="5617" y="1570"/>
                </a:lnTo>
                <a:lnTo>
                  <a:pt x="5627" y="1622"/>
                </a:lnTo>
                <a:lnTo>
                  <a:pt x="5636" y="1674"/>
                </a:lnTo>
                <a:lnTo>
                  <a:pt x="5642" y="1727"/>
                </a:lnTo>
                <a:lnTo>
                  <a:pt x="5647" y="1779"/>
                </a:lnTo>
                <a:lnTo>
                  <a:pt x="5650" y="1832"/>
                </a:lnTo>
                <a:lnTo>
                  <a:pt x="5651" y="1885"/>
                </a:lnTo>
                <a:lnTo>
                  <a:pt x="5650" y="1937"/>
                </a:lnTo>
                <a:lnTo>
                  <a:pt x="5648" y="1991"/>
                </a:lnTo>
                <a:lnTo>
                  <a:pt x="5638" y="2097"/>
                </a:lnTo>
                <a:lnTo>
                  <a:pt x="5621" y="2202"/>
                </a:lnTo>
                <a:lnTo>
                  <a:pt x="5597" y="2307"/>
                </a:lnTo>
                <a:lnTo>
                  <a:pt x="5567" y="2411"/>
                </a:lnTo>
                <a:lnTo>
                  <a:pt x="5531" y="2515"/>
                </a:lnTo>
                <a:lnTo>
                  <a:pt x="5488" y="2617"/>
                </a:lnTo>
                <a:lnTo>
                  <a:pt x="5439" y="2719"/>
                </a:lnTo>
                <a:lnTo>
                  <a:pt x="5384" y="2819"/>
                </a:lnTo>
                <a:lnTo>
                  <a:pt x="5324" y="2918"/>
                </a:lnTo>
                <a:lnTo>
                  <a:pt x="5258" y="3015"/>
                </a:lnTo>
                <a:lnTo>
                  <a:pt x="5186" y="3111"/>
                </a:lnTo>
                <a:lnTo>
                  <a:pt x="5109" y="3205"/>
                </a:lnTo>
                <a:lnTo>
                  <a:pt x="5027" y="3296"/>
                </a:lnTo>
                <a:lnTo>
                  <a:pt x="4939" y="3385"/>
                </a:lnTo>
                <a:lnTo>
                  <a:pt x="4847" y="3472"/>
                </a:lnTo>
                <a:lnTo>
                  <a:pt x="4750" y="3556"/>
                </a:lnTo>
                <a:lnTo>
                  <a:pt x="4648" y="3637"/>
                </a:lnTo>
                <a:lnTo>
                  <a:pt x="4541" y="3716"/>
                </a:lnTo>
                <a:lnTo>
                  <a:pt x="4431" y="3791"/>
                </a:lnTo>
                <a:lnTo>
                  <a:pt x="4316" y="3863"/>
                </a:lnTo>
                <a:lnTo>
                  <a:pt x="4197" y="3931"/>
                </a:lnTo>
                <a:lnTo>
                  <a:pt x="4073" y="3996"/>
                </a:lnTo>
                <a:lnTo>
                  <a:pt x="3947" y="4057"/>
                </a:lnTo>
                <a:lnTo>
                  <a:pt x="3816" y="4115"/>
                </a:lnTo>
                <a:lnTo>
                  <a:pt x="3682" y="4168"/>
                </a:lnTo>
                <a:lnTo>
                  <a:pt x="3544" y="4216"/>
                </a:lnTo>
                <a:lnTo>
                  <a:pt x="3403" y="4260"/>
                </a:lnTo>
                <a:lnTo>
                  <a:pt x="3260" y="4299"/>
                </a:lnTo>
                <a:lnTo>
                  <a:pt x="3118" y="4333"/>
                </a:lnTo>
                <a:lnTo>
                  <a:pt x="2976" y="4361"/>
                </a:lnTo>
                <a:lnTo>
                  <a:pt x="2836" y="4383"/>
                </a:lnTo>
                <a:lnTo>
                  <a:pt x="2696" y="4400"/>
                </a:lnTo>
                <a:lnTo>
                  <a:pt x="2557" y="4412"/>
                </a:lnTo>
                <a:lnTo>
                  <a:pt x="2420" y="4418"/>
                </a:lnTo>
                <a:lnTo>
                  <a:pt x="2284" y="4420"/>
                </a:lnTo>
                <a:lnTo>
                  <a:pt x="2151" y="4416"/>
                </a:lnTo>
                <a:lnTo>
                  <a:pt x="2019" y="4408"/>
                </a:lnTo>
                <a:lnTo>
                  <a:pt x="1889" y="4394"/>
                </a:lnTo>
                <a:lnTo>
                  <a:pt x="1762" y="4375"/>
                </a:lnTo>
                <a:lnTo>
                  <a:pt x="1638" y="4352"/>
                </a:lnTo>
                <a:lnTo>
                  <a:pt x="1517" y="4324"/>
                </a:lnTo>
                <a:lnTo>
                  <a:pt x="1398" y="4291"/>
                </a:lnTo>
                <a:lnTo>
                  <a:pt x="1283" y="4254"/>
                </a:lnTo>
                <a:lnTo>
                  <a:pt x="1171" y="4212"/>
                </a:lnTo>
                <a:lnTo>
                  <a:pt x="1063" y="4165"/>
                </a:lnTo>
                <a:lnTo>
                  <a:pt x="959" y="4115"/>
                </a:lnTo>
                <a:lnTo>
                  <a:pt x="859" y="4060"/>
                </a:lnTo>
                <a:lnTo>
                  <a:pt x="764" y="4000"/>
                </a:lnTo>
                <a:lnTo>
                  <a:pt x="673" y="3937"/>
                </a:lnTo>
                <a:lnTo>
                  <a:pt x="586" y="3869"/>
                </a:lnTo>
                <a:lnTo>
                  <a:pt x="505" y="3797"/>
                </a:lnTo>
                <a:lnTo>
                  <a:pt x="429" y="3722"/>
                </a:lnTo>
                <a:lnTo>
                  <a:pt x="358" y="3642"/>
                </a:lnTo>
                <a:lnTo>
                  <a:pt x="293" y="3558"/>
                </a:lnTo>
                <a:lnTo>
                  <a:pt x="234" y="3471"/>
                </a:lnTo>
                <a:lnTo>
                  <a:pt x="181" y="3380"/>
                </a:lnTo>
                <a:lnTo>
                  <a:pt x="134" y="3285"/>
                </a:lnTo>
                <a:lnTo>
                  <a:pt x="94" y="3187"/>
                </a:lnTo>
                <a:lnTo>
                  <a:pt x="60" y="3085"/>
                </a:lnTo>
                <a:lnTo>
                  <a:pt x="46" y="3034"/>
                </a:lnTo>
                <a:lnTo>
                  <a:pt x="34" y="2982"/>
                </a:lnTo>
                <a:lnTo>
                  <a:pt x="24" y="2930"/>
                </a:lnTo>
                <a:lnTo>
                  <a:pt x="15" y="2877"/>
                </a:lnTo>
                <a:lnTo>
                  <a:pt x="9" y="2825"/>
                </a:lnTo>
                <a:lnTo>
                  <a:pt x="4" y="2772"/>
                </a:lnTo>
                <a:lnTo>
                  <a:pt x="1" y="2719"/>
                </a:lnTo>
                <a:lnTo>
                  <a:pt x="0" y="2667"/>
                </a:lnTo>
                <a:lnTo>
                  <a:pt x="1" y="2614"/>
                </a:lnTo>
                <a:lnTo>
                  <a:pt x="3" y="2561"/>
                </a:lnTo>
                <a:lnTo>
                  <a:pt x="14" y="2455"/>
                </a:lnTo>
                <a:lnTo>
                  <a:pt x="30" y="2350"/>
                </a:lnTo>
                <a:lnTo>
                  <a:pt x="54" y="2245"/>
                </a:lnTo>
                <a:lnTo>
                  <a:pt x="84" y="2140"/>
                </a:lnTo>
                <a:lnTo>
                  <a:pt x="121" y="2037"/>
                </a:lnTo>
                <a:lnTo>
                  <a:pt x="164" y="1934"/>
                </a:lnTo>
                <a:lnTo>
                  <a:pt x="213" y="1833"/>
                </a:lnTo>
                <a:lnTo>
                  <a:pt x="267" y="1732"/>
                </a:lnTo>
                <a:lnTo>
                  <a:pt x="328" y="1633"/>
                </a:lnTo>
                <a:lnTo>
                  <a:pt x="394" y="1536"/>
                </a:lnTo>
                <a:lnTo>
                  <a:pt x="465" y="1441"/>
                </a:lnTo>
                <a:lnTo>
                  <a:pt x="543" y="1347"/>
                </a:lnTo>
                <a:lnTo>
                  <a:pt x="625" y="1255"/>
                </a:lnTo>
                <a:lnTo>
                  <a:pt x="712" y="1166"/>
                </a:lnTo>
                <a:lnTo>
                  <a:pt x="805" y="1079"/>
                </a:lnTo>
                <a:lnTo>
                  <a:pt x="902" y="996"/>
                </a:lnTo>
                <a:lnTo>
                  <a:pt x="1004" y="914"/>
                </a:lnTo>
                <a:lnTo>
                  <a:pt x="1110" y="836"/>
                </a:lnTo>
                <a:lnTo>
                  <a:pt x="1221" y="760"/>
                </a:lnTo>
                <a:lnTo>
                  <a:pt x="1336" y="688"/>
                </a:lnTo>
                <a:lnTo>
                  <a:pt x="1455" y="620"/>
                </a:lnTo>
                <a:lnTo>
                  <a:pt x="1578" y="555"/>
                </a:lnTo>
                <a:lnTo>
                  <a:pt x="1705" y="494"/>
                </a:lnTo>
                <a:lnTo>
                  <a:pt x="1836" y="437"/>
                </a:lnTo>
                <a:lnTo>
                  <a:pt x="1970" y="384"/>
                </a:lnTo>
                <a:lnTo>
                  <a:pt x="2108" y="335"/>
                </a:lnTo>
                <a:lnTo>
                  <a:pt x="2248" y="291"/>
                </a:lnTo>
                <a:lnTo>
                  <a:pt x="2299" y="277"/>
                </a:lnTo>
                <a:lnTo>
                  <a:pt x="2349" y="263"/>
                </a:lnTo>
                <a:lnTo>
                  <a:pt x="2399" y="251"/>
                </a:lnTo>
                <a:lnTo>
                  <a:pt x="2449" y="238"/>
                </a:lnTo>
                <a:lnTo>
                  <a:pt x="2500" y="226"/>
                </a:lnTo>
                <a:lnTo>
                  <a:pt x="2550" y="216"/>
                </a:lnTo>
                <a:lnTo>
                  <a:pt x="2601" y="205"/>
                </a:lnTo>
                <a:lnTo>
                  <a:pt x="2651" y="196"/>
                </a:lnTo>
                <a:lnTo>
                  <a:pt x="2702" y="186"/>
                </a:lnTo>
                <a:lnTo>
                  <a:pt x="2753" y="178"/>
                </a:lnTo>
                <a:lnTo>
                  <a:pt x="2803" y="171"/>
                </a:lnTo>
                <a:lnTo>
                  <a:pt x="2854" y="164"/>
                </a:lnTo>
                <a:lnTo>
                  <a:pt x="2905" y="158"/>
                </a:lnTo>
                <a:lnTo>
                  <a:pt x="2956" y="152"/>
                </a:lnTo>
                <a:lnTo>
                  <a:pt x="2993" y="149"/>
                </a:lnTo>
                <a:lnTo>
                  <a:pt x="2999" y="213"/>
                </a:lnTo>
                <a:close/>
                <a:moveTo>
                  <a:pt x="2808" y="10"/>
                </a:moveTo>
                <a:lnTo>
                  <a:pt x="3046" y="176"/>
                </a:lnTo>
                <a:lnTo>
                  <a:pt x="2840" y="381"/>
                </a:lnTo>
                <a:cubicBezTo>
                  <a:pt x="2827" y="393"/>
                  <a:pt x="2807" y="393"/>
                  <a:pt x="2794" y="380"/>
                </a:cubicBezTo>
                <a:cubicBezTo>
                  <a:pt x="2782" y="368"/>
                  <a:pt x="2782" y="347"/>
                  <a:pt x="2795" y="335"/>
                </a:cubicBezTo>
                <a:lnTo>
                  <a:pt x="2973" y="158"/>
                </a:lnTo>
                <a:lnTo>
                  <a:pt x="2977" y="207"/>
                </a:lnTo>
                <a:lnTo>
                  <a:pt x="2771" y="63"/>
                </a:lnTo>
                <a:cubicBezTo>
                  <a:pt x="2757" y="53"/>
                  <a:pt x="2753" y="33"/>
                  <a:pt x="2764" y="18"/>
                </a:cubicBezTo>
                <a:cubicBezTo>
                  <a:pt x="2774" y="3"/>
                  <a:pt x="2794" y="0"/>
                  <a:pt x="2808" y="10"/>
                </a:cubicBezTo>
                <a:close/>
              </a:path>
            </a:pathLst>
          </a:custGeom>
          <a:solidFill>
            <a:schemeClr val="accent2"/>
          </a:solidFill>
          <a:ln w="1" cap="rnd">
            <a:solidFill>
              <a:srgbClr val="5F697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32"/>
          <p:cNvSpPr>
            <a:spLocks noEditPoints="1"/>
          </p:cNvSpPr>
          <p:nvPr/>
        </p:nvSpPr>
        <p:spPr bwMode="auto">
          <a:xfrm rot="20871874">
            <a:off x="3390886" y="2911424"/>
            <a:ext cx="2763443" cy="1989435"/>
          </a:xfrm>
          <a:custGeom>
            <a:avLst/>
            <a:gdLst/>
            <a:ahLst/>
            <a:cxnLst>
              <a:cxn ang="0">
                <a:pos x="1654" y="229"/>
              </a:cxn>
              <a:cxn ang="0">
                <a:pos x="1491" y="228"/>
              </a:cxn>
              <a:cxn ang="0">
                <a:pos x="1406" y="283"/>
              </a:cxn>
              <a:cxn ang="0">
                <a:pos x="1285" y="320"/>
              </a:cxn>
              <a:cxn ang="0">
                <a:pos x="1124" y="346"/>
              </a:cxn>
              <a:cxn ang="0">
                <a:pos x="1021" y="355"/>
              </a:cxn>
              <a:cxn ang="0">
                <a:pos x="905" y="413"/>
              </a:cxn>
              <a:cxn ang="0">
                <a:pos x="791" y="478"/>
              </a:cxn>
              <a:cxn ang="0">
                <a:pos x="727" y="557"/>
              </a:cxn>
              <a:cxn ang="0">
                <a:pos x="622" y="632"/>
              </a:cxn>
              <a:cxn ang="0">
                <a:pos x="520" y="759"/>
              </a:cxn>
              <a:cxn ang="0">
                <a:pos x="430" y="848"/>
              </a:cxn>
              <a:cxn ang="0">
                <a:pos x="271" y="1044"/>
              </a:cxn>
              <a:cxn ang="0">
                <a:pos x="205" y="1152"/>
              </a:cxn>
              <a:cxn ang="0">
                <a:pos x="150" y="1264"/>
              </a:cxn>
              <a:cxn ang="0">
                <a:pos x="106" y="1382"/>
              </a:cxn>
              <a:cxn ang="0">
                <a:pos x="78" y="1504"/>
              </a:cxn>
              <a:cxn ang="0">
                <a:pos x="65" y="1628"/>
              </a:cxn>
              <a:cxn ang="0">
                <a:pos x="42" y="1787"/>
              </a:cxn>
              <a:cxn ang="0">
                <a:pos x="30" y="1891"/>
              </a:cxn>
              <a:cxn ang="0">
                <a:pos x="91" y="1974"/>
              </a:cxn>
              <a:cxn ang="0">
                <a:pos x="145" y="2091"/>
              </a:cxn>
              <a:cxn ang="0">
                <a:pos x="210" y="2244"/>
              </a:cxn>
              <a:cxn ang="0">
                <a:pos x="301" y="2341"/>
              </a:cxn>
              <a:cxn ang="0">
                <a:pos x="402" y="2427"/>
              </a:cxn>
              <a:cxn ang="0">
                <a:pos x="502" y="2456"/>
              </a:cxn>
              <a:cxn ang="0">
                <a:pos x="657" y="2504"/>
              </a:cxn>
              <a:cxn ang="0">
                <a:pos x="892" y="2591"/>
              </a:cxn>
              <a:cxn ang="0">
                <a:pos x="1015" y="2620"/>
              </a:cxn>
              <a:cxn ang="0">
                <a:pos x="1168" y="2677"/>
              </a:cxn>
              <a:cxn ang="0">
                <a:pos x="1262" y="2717"/>
              </a:cxn>
              <a:cxn ang="0">
                <a:pos x="1393" y="2721"/>
              </a:cxn>
              <a:cxn ang="0">
                <a:pos x="1489" y="2687"/>
              </a:cxn>
              <a:cxn ang="0">
                <a:pos x="1617" y="2678"/>
              </a:cxn>
              <a:cxn ang="0">
                <a:pos x="1744" y="2661"/>
              </a:cxn>
              <a:cxn ang="0">
                <a:pos x="1895" y="2599"/>
              </a:cxn>
              <a:cxn ang="0">
                <a:pos x="2139" y="2529"/>
              </a:cxn>
              <a:cxn ang="0">
                <a:pos x="2300" y="2502"/>
              </a:cxn>
              <a:cxn ang="0">
                <a:pos x="2402" y="2491"/>
              </a:cxn>
              <a:cxn ang="0">
                <a:pos x="2518" y="2432"/>
              </a:cxn>
              <a:cxn ang="0">
                <a:pos x="2586" y="2356"/>
              </a:cxn>
              <a:cxn ang="0">
                <a:pos x="2702" y="2241"/>
              </a:cxn>
              <a:cxn ang="0">
                <a:pos x="2803" y="2164"/>
              </a:cxn>
              <a:cxn ang="0">
                <a:pos x="2987" y="1992"/>
              </a:cxn>
              <a:cxn ang="0">
                <a:pos x="3070" y="1895"/>
              </a:cxn>
              <a:cxn ang="0">
                <a:pos x="3188" y="1783"/>
              </a:cxn>
              <a:cxn ang="0">
                <a:pos x="3251" y="1671"/>
              </a:cxn>
              <a:cxn ang="0">
                <a:pos x="3320" y="1595"/>
              </a:cxn>
              <a:cxn ang="0">
                <a:pos x="3323" y="1492"/>
              </a:cxn>
              <a:cxn ang="0">
                <a:pos x="3354" y="1367"/>
              </a:cxn>
              <a:cxn ang="0">
                <a:pos x="3336" y="1205"/>
              </a:cxn>
              <a:cxn ang="0">
                <a:pos x="3302" y="960"/>
              </a:cxn>
              <a:cxn ang="0">
                <a:pos x="3260" y="844"/>
              </a:cxn>
              <a:cxn ang="0">
                <a:pos x="3200" y="734"/>
              </a:cxn>
              <a:cxn ang="0">
                <a:pos x="3129" y="589"/>
              </a:cxn>
              <a:cxn ang="0">
                <a:pos x="3035" y="500"/>
              </a:cxn>
              <a:cxn ang="0">
                <a:pos x="2933" y="423"/>
              </a:cxn>
              <a:cxn ang="0">
                <a:pos x="2867" y="344"/>
              </a:cxn>
              <a:cxn ang="0">
                <a:pos x="2749" y="284"/>
              </a:cxn>
              <a:cxn ang="0">
                <a:pos x="2647" y="276"/>
              </a:cxn>
              <a:cxn ang="0">
                <a:pos x="2525" y="237"/>
              </a:cxn>
              <a:cxn ang="0">
                <a:pos x="2362" y="232"/>
              </a:cxn>
              <a:cxn ang="0">
                <a:pos x="1753" y="157"/>
              </a:cxn>
            </a:cxnLst>
            <a:rect l="0" t="0" r="r" b="b"/>
            <a:pathLst>
              <a:path w="3401" h="2721">
                <a:moveTo>
                  <a:pt x="1780" y="212"/>
                </a:moveTo>
                <a:cubicBezTo>
                  <a:pt x="1762" y="214"/>
                  <a:pt x="1746" y="201"/>
                  <a:pt x="1744" y="184"/>
                </a:cubicBezTo>
                <a:cubicBezTo>
                  <a:pt x="1742" y="166"/>
                  <a:pt x="1755" y="150"/>
                  <a:pt x="1773" y="148"/>
                </a:cubicBezTo>
                <a:cubicBezTo>
                  <a:pt x="1790" y="146"/>
                  <a:pt x="1806" y="158"/>
                  <a:pt x="1808" y="177"/>
                </a:cubicBezTo>
                <a:cubicBezTo>
                  <a:pt x="1810" y="194"/>
                  <a:pt x="1798" y="210"/>
                  <a:pt x="1780" y="212"/>
                </a:cubicBezTo>
                <a:close/>
                <a:moveTo>
                  <a:pt x="1654" y="229"/>
                </a:moveTo>
                <a:cubicBezTo>
                  <a:pt x="1636" y="232"/>
                  <a:pt x="1620" y="220"/>
                  <a:pt x="1617" y="202"/>
                </a:cubicBezTo>
                <a:cubicBezTo>
                  <a:pt x="1614" y="185"/>
                  <a:pt x="1626" y="168"/>
                  <a:pt x="1643" y="165"/>
                </a:cubicBezTo>
                <a:cubicBezTo>
                  <a:pt x="1661" y="162"/>
                  <a:pt x="1678" y="174"/>
                  <a:pt x="1681" y="192"/>
                </a:cubicBezTo>
                <a:cubicBezTo>
                  <a:pt x="1684" y="209"/>
                  <a:pt x="1672" y="226"/>
                  <a:pt x="1654" y="229"/>
                </a:cubicBezTo>
                <a:close/>
                <a:moveTo>
                  <a:pt x="1529" y="253"/>
                </a:moveTo>
                <a:cubicBezTo>
                  <a:pt x="1512" y="257"/>
                  <a:pt x="1495" y="245"/>
                  <a:pt x="1491" y="228"/>
                </a:cubicBezTo>
                <a:cubicBezTo>
                  <a:pt x="1487" y="211"/>
                  <a:pt x="1498" y="193"/>
                  <a:pt x="1515" y="189"/>
                </a:cubicBezTo>
                <a:lnTo>
                  <a:pt x="1516" y="189"/>
                </a:lnTo>
                <a:cubicBezTo>
                  <a:pt x="1533" y="186"/>
                  <a:pt x="1550" y="197"/>
                  <a:pt x="1554" y="214"/>
                </a:cubicBezTo>
                <a:cubicBezTo>
                  <a:pt x="1558" y="232"/>
                  <a:pt x="1547" y="249"/>
                  <a:pt x="1529" y="253"/>
                </a:cubicBezTo>
                <a:close/>
                <a:moveTo>
                  <a:pt x="1406" y="283"/>
                </a:moveTo>
                <a:lnTo>
                  <a:pt x="1406" y="283"/>
                </a:lnTo>
                <a:cubicBezTo>
                  <a:pt x="1389" y="288"/>
                  <a:pt x="1371" y="278"/>
                  <a:pt x="1366" y="260"/>
                </a:cubicBezTo>
                <a:cubicBezTo>
                  <a:pt x="1362" y="243"/>
                  <a:pt x="1372" y="226"/>
                  <a:pt x="1389" y="221"/>
                </a:cubicBezTo>
                <a:lnTo>
                  <a:pt x="1389" y="221"/>
                </a:lnTo>
                <a:cubicBezTo>
                  <a:pt x="1406" y="216"/>
                  <a:pt x="1424" y="226"/>
                  <a:pt x="1429" y="243"/>
                </a:cubicBezTo>
                <a:cubicBezTo>
                  <a:pt x="1433" y="260"/>
                  <a:pt x="1423" y="278"/>
                  <a:pt x="1406" y="283"/>
                </a:cubicBezTo>
                <a:close/>
                <a:moveTo>
                  <a:pt x="1285" y="320"/>
                </a:moveTo>
                <a:cubicBezTo>
                  <a:pt x="1268" y="326"/>
                  <a:pt x="1249" y="317"/>
                  <a:pt x="1244" y="300"/>
                </a:cubicBezTo>
                <a:cubicBezTo>
                  <a:pt x="1238" y="283"/>
                  <a:pt x="1247" y="264"/>
                  <a:pt x="1264" y="259"/>
                </a:cubicBezTo>
                <a:cubicBezTo>
                  <a:pt x="1281" y="253"/>
                  <a:pt x="1299" y="262"/>
                  <a:pt x="1305" y="279"/>
                </a:cubicBezTo>
                <a:cubicBezTo>
                  <a:pt x="1311" y="296"/>
                  <a:pt x="1302" y="314"/>
                  <a:pt x="1285" y="320"/>
                </a:cubicBezTo>
                <a:close/>
                <a:moveTo>
                  <a:pt x="1165" y="364"/>
                </a:moveTo>
                <a:cubicBezTo>
                  <a:pt x="1149" y="370"/>
                  <a:pt x="1130" y="362"/>
                  <a:pt x="1124" y="346"/>
                </a:cubicBezTo>
                <a:cubicBezTo>
                  <a:pt x="1117" y="329"/>
                  <a:pt x="1126" y="310"/>
                  <a:pt x="1142" y="304"/>
                </a:cubicBezTo>
                <a:cubicBezTo>
                  <a:pt x="1159" y="297"/>
                  <a:pt x="1177" y="306"/>
                  <a:pt x="1183" y="322"/>
                </a:cubicBezTo>
                <a:cubicBezTo>
                  <a:pt x="1190" y="339"/>
                  <a:pt x="1182" y="357"/>
                  <a:pt x="1165" y="364"/>
                </a:cubicBezTo>
                <a:close/>
                <a:moveTo>
                  <a:pt x="1049" y="413"/>
                </a:moveTo>
                <a:cubicBezTo>
                  <a:pt x="1033" y="421"/>
                  <a:pt x="1014" y="414"/>
                  <a:pt x="1006" y="398"/>
                </a:cubicBezTo>
                <a:cubicBezTo>
                  <a:pt x="999" y="382"/>
                  <a:pt x="1005" y="362"/>
                  <a:pt x="1021" y="355"/>
                </a:cubicBezTo>
                <a:cubicBezTo>
                  <a:pt x="1037" y="347"/>
                  <a:pt x="1057" y="354"/>
                  <a:pt x="1064" y="370"/>
                </a:cubicBezTo>
                <a:cubicBezTo>
                  <a:pt x="1072" y="386"/>
                  <a:pt x="1065" y="405"/>
                  <a:pt x="1049" y="413"/>
                </a:cubicBezTo>
                <a:close/>
                <a:moveTo>
                  <a:pt x="935" y="470"/>
                </a:moveTo>
                <a:cubicBezTo>
                  <a:pt x="919" y="478"/>
                  <a:pt x="900" y="472"/>
                  <a:pt x="892" y="457"/>
                </a:cubicBezTo>
                <a:cubicBezTo>
                  <a:pt x="883" y="441"/>
                  <a:pt x="889" y="421"/>
                  <a:pt x="905" y="413"/>
                </a:cubicBezTo>
                <a:lnTo>
                  <a:pt x="905" y="413"/>
                </a:lnTo>
                <a:cubicBezTo>
                  <a:pt x="921" y="404"/>
                  <a:pt x="940" y="411"/>
                  <a:pt x="949" y="426"/>
                </a:cubicBezTo>
                <a:cubicBezTo>
                  <a:pt x="957" y="442"/>
                  <a:pt x="951" y="462"/>
                  <a:pt x="935" y="470"/>
                </a:cubicBezTo>
                <a:close/>
                <a:moveTo>
                  <a:pt x="825" y="532"/>
                </a:moveTo>
                <a:lnTo>
                  <a:pt x="825" y="533"/>
                </a:lnTo>
                <a:cubicBezTo>
                  <a:pt x="810" y="542"/>
                  <a:pt x="790" y="537"/>
                  <a:pt x="781" y="522"/>
                </a:cubicBezTo>
                <a:cubicBezTo>
                  <a:pt x="772" y="507"/>
                  <a:pt x="776" y="487"/>
                  <a:pt x="791" y="478"/>
                </a:cubicBezTo>
                <a:cubicBezTo>
                  <a:pt x="806" y="468"/>
                  <a:pt x="826" y="473"/>
                  <a:pt x="835" y="488"/>
                </a:cubicBezTo>
                <a:cubicBezTo>
                  <a:pt x="845" y="503"/>
                  <a:pt x="840" y="523"/>
                  <a:pt x="825" y="532"/>
                </a:cubicBezTo>
                <a:close/>
                <a:moveTo>
                  <a:pt x="718" y="602"/>
                </a:moveTo>
                <a:cubicBezTo>
                  <a:pt x="703" y="612"/>
                  <a:pt x="684" y="608"/>
                  <a:pt x="673" y="593"/>
                </a:cubicBezTo>
                <a:cubicBezTo>
                  <a:pt x="664" y="579"/>
                  <a:pt x="667" y="558"/>
                  <a:pt x="682" y="549"/>
                </a:cubicBezTo>
                <a:cubicBezTo>
                  <a:pt x="697" y="539"/>
                  <a:pt x="717" y="542"/>
                  <a:pt x="727" y="557"/>
                </a:cubicBezTo>
                <a:cubicBezTo>
                  <a:pt x="737" y="572"/>
                  <a:pt x="733" y="592"/>
                  <a:pt x="718" y="602"/>
                </a:cubicBezTo>
                <a:close/>
                <a:moveTo>
                  <a:pt x="616" y="678"/>
                </a:moveTo>
                <a:cubicBezTo>
                  <a:pt x="602" y="688"/>
                  <a:pt x="582" y="686"/>
                  <a:pt x="571" y="672"/>
                </a:cubicBezTo>
                <a:cubicBezTo>
                  <a:pt x="561" y="658"/>
                  <a:pt x="563" y="638"/>
                  <a:pt x="577" y="626"/>
                </a:cubicBezTo>
                <a:lnTo>
                  <a:pt x="577" y="626"/>
                </a:lnTo>
                <a:cubicBezTo>
                  <a:pt x="591" y="616"/>
                  <a:pt x="612" y="618"/>
                  <a:pt x="622" y="632"/>
                </a:cubicBezTo>
                <a:cubicBezTo>
                  <a:pt x="633" y="647"/>
                  <a:pt x="631" y="667"/>
                  <a:pt x="616" y="678"/>
                </a:cubicBezTo>
                <a:close/>
                <a:moveTo>
                  <a:pt x="520" y="759"/>
                </a:moveTo>
                <a:cubicBezTo>
                  <a:pt x="507" y="771"/>
                  <a:pt x="487" y="771"/>
                  <a:pt x="475" y="757"/>
                </a:cubicBezTo>
                <a:cubicBezTo>
                  <a:pt x="463" y="744"/>
                  <a:pt x="464" y="724"/>
                  <a:pt x="477" y="712"/>
                </a:cubicBezTo>
                <a:cubicBezTo>
                  <a:pt x="490" y="700"/>
                  <a:pt x="511" y="701"/>
                  <a:pt x="523" y="714"/>
                </a:cubicBezTo>
                <a:cubicBezTo>
                  <a:pt x="535" y="727"/>
                  <a:pt x="534" y="748"/>
                  <a:pt x="520" y="759"/>
                </a:cubicBezTo>
                <a:close/>
                <a:moveTo>
                  <a:pt x="430" y="848"/>
                </a:moveTo>
                <a:lnTo>
                  <a:pt x="430" y="848"/>
                </a:lnTo>
                <a:cubicBezTo>
                  <a:pt x="418" y="861"/>
                  <a:pt x="397" y="861"/>
                  <a:pt x="384" y="849"/>
                </a:cubicBezTo>
                <a:cubicBezTo>
                  <a:pt x="372" y="836"/>
                  <a:pt x="371" y="816"/>
                  <a:pt x="384" y="803"/>
                </a:cubicBezTo>
                <a:cubicBezTo>
                  <a:pt x="396" y="790"/>
                  <a:pt x="416" y="790"/>
                  <a:pt x="429" y="803"/>
                </a:cubicBezTo>
                <a:cubicBezTo>
                  <a:pt x="442" y="815"/>
                  <a:pt x="442" y="835"/>
                  <a:pt x="430" y="848"/>
                </a:cubicBezTo>
                <a:close/>
                <a:moveTo>
                  <a:pt x="346" y="943"/>
                </a:moveTo>
                <a:cubicBezTo>
                  <a:pt x="335" y="957"/>
                  <a:pt x="315" y="959"/>
                  <a:pt x="301" y="948"/>
                </a:cubicBezTo>
                <a:cubicBezTo>
                  <a:pt x="288" y="936"/>
                  <a:pt x="286" y="916"/>
                  <a:pt x="297" y="902"/>
                </a:cubicBezTo>
                <a:cubicBezTo>
                  <a:pt x="308" y="888"/>
                  <a:pt x="328" y="886"/>
                  <a:pt x="342" y="897"/>
                </a:cubicBezTo>
                <a:cubicBezTo>
                  <a:pt x="356" y="909"/>
                  <a:pt x="358" y="929"/>
                  <a:pt x="346" y="943"/>
                </a:cubicBezTo>
                <a:close/>
                <a:moveTo>
                  <a:pt x="271" y="1044"/>
                </a:moveTo>
                <a:cubicBezTo>
                  <a:pt x="260" y="1059"/>
                  <a:pt x="240" y="1063"/>
                  <a:pt x="226" y="1052"/>
                </a:cubicBezTo>
                <a:cubicBezTo>
                  <a:pt x="211" y="1042"/>
                  <a:pt x="208" y="1022"/>
                  <a:pt x="218" y="1007"/>
                </a:cubicBezTo>
                <a:cubicBezTo>
                  <a:pt x="229" y="992"/>
                  <a:pt x="249" y="989"/>
                  <a:pt x="263" y="999"/>
                </a:cubicBezTo>
                <a:cubicBezTo>
                  <a:pt x="278" y="1010"/>
                  <a:pt x="281" y="1030"/>
                  <a:pt x="271" y="1044"/>
                </a:cubicBezTo>
                <a:close/>
                <a:moveTo>
                  <a:pt x="205" y="1152"/>
                </a:moveTo>
                <a:lnTo>
                  <a:pt x="205" y="1152"/>
                </a:lnTo>
                <a:cubicBezTo>
                  <a:pt x="196" y="1167"/>
                  <a:pt x="176" y="1172"/>
                  <a:pt x="161" y="1164"/>
                </a:cubicBezTo>
                <a:cubicBezTo>
                  <a:pt x="145" y="1155"/>
                  <a:pt x="140" y="1135"/>
                  <a:pt x="149" y="1119"/>
                </a:cubicBezTo>
                <a:cubicBezTo>
                  <a:pt x="158" y="1104"/>
                  <a:pt x="178" y="1099"/>
                  <a:pt x="193" y="1107"/>
                </a:cubicBezTo>
                <a:cubicBezTo>
                  <a:pt x="208" y="1116"/>
                  <a:pt x="214" y="1136"/>
                  <a:pt x="205" y="1152"/>
                </a:cubicBezTo>
                <a:close/>
                <a:moveTo>
                  <a:pt x="150" y="1264"/>
                </a:moveTo>
                <a:lnTo>
                  <a:pt x="150" y="1264"/>
                </a:lnTo>
                <a:cubicBezTo>
                  <a:pt x="142" y="1281"/>
                  <a:pt x="124" y="1288"/>
                  <a:pt x="107" y="1281"/>
                </a:cubicBezTo>
                <a:cubicBezTo>
                  <a:pt x="91" y="1274"/>
                  <a:pt x="84" y="1255"/>
                  <a:pt x="91" y="1238"/>
                </a:cubicBezTo>
                <a:cubicBezTo>
                  <a:pt x="98" y="1222"/>
                  <a:pt x="117" y="1214"/>
                  <a:pt x="133" y="1222"/>
                </a:cubicBezTo>
                <a:cubicBezTo>
                  <a:pt x="149" y="1229"/>
                  <a:pt x="157" y="1247"/>
                  <a:pt x="150" y="1264"/>
                </a:cubicBezTo>
                <a:close/>
                <a:moveTo>
                  <a:pt x="106" y="1382"/>
                </a:moveTo>
                <a:lnTo>
                  <a:pt x="106" y="1382"/>
                </a:lnTo>
                <a:cubicBezTo>
                  <a:pt x="101" y="1399"/>
                  <a:pt x="83" y="1408"/>
                  <a:pt x="67" y="1403"/>
                </a:cubicBezTo>
                <a:cubicBezTo>
                  <a:pt x="49" y="1398"/>
                  <a:pt x="40" y="1380"/>
                  <a:pt x="45" y="1363"/>
                </a:cubicBezTo>
                <a:cubicBezTo>
                  <a:pt x="50" y="1346"/>
                  <a:pt x="68" y="1337"/>
                  <a:pt x="85" y="1342"/>
                </a:cubicBezTo>
                <a:cubicBezTo>
                  <a:pt x="102" y="1347"/>
                  <a:pt x="112" y="1365"/>
                  <a:pt x="106" y="1382"/>
                </a:cubicBezTo>
                <a:close/>
                <a:moveTo>
                  <a:pt x="78" y="1503"/>
                </a:moveTo>
                <a:lnTo>
                  <a:pt x="78" y="1504"/>
                </a:lnTo>
                <a:cubicBezTo>
                  <a:pt x="75" y="1521"/>
                  <a:pt x="58" y="1533"/>
                  <a:pt x="40" y="1530"/>
                </a:cubicBezTo>
                <a:cubicBezTo>
                  <a:pt x="23" y="1527"/>
                  <a:pt x="12" y="1510"/>
                  <a:pt x="15" y="1492"/>
                </a:cubicBezTo>
                <a:cubicBezTo>
                  <a:pt x="18" y="1475"/>
                  <a:pt x="34" y="1463"/>
                  <a:pt x="52" y="1466"/>
                </a:cubicBezTo>
                <a:cubicBezTo>
                  <a:pt x="70" y="1469"/>
                  <a:pt x="81" y="1486"/>
                  <a:pt x="78" y="1503"/>
                </a:cubicBezTo>
                <a:close/>
                <a:moveTo>
                  <a:pt x="65" y="1628"/>
                </a:moveTo>
                <a:lnTo>
                  <a:pt x="65" y="1628"/>
                </a:lnTo>
                <a:cubicBezTo>
                  <a:pt x="64" y="1646"/>
                  <a:pt x="49" y="1660"/>
                  <a:pt x="31" y="1659"/>
                </a:cubicBezTo>
                <a:cubicBezTo>
                  <a:pt x="13" y="1657"/>
                  <a:pt x="0" y="1642"/>
                  <a:pt x="1" y="1625"/>
                </a:cubicBezTo>
                <a:cubicBezTo>
                  <a:pt x="2" y="1607"/>
                  <a:pt x="17" y="1593"/>
                  <a:pt x="34" y="1594"/>
                </a:cubicBezTo>
                <a:cubicBezTo>
                  <a:pt x="52" y="1595"/>
                  <a:pt x="66" y="1610"/>
                  <a:pt x="65" y="1628"/>
                </a:cubicBezTo>
                <a:close/>
                <a:moveTo>
                  <a:pt x="70" y="1751"/>
                </a:moveTo>
                <a:cubicBezTo>
                  <a:pt x="72" y="1769"/>
                  <a:pt x="59" y="1785"/>
                  <a:pt x="42" y="1787"/>
                </a:cubicBezTo>
                <a:cubicBezTo>
                  <a:pt x="24" y="1789"/>
                  <a:pt x="8" y="1777"/>
                  <a:pt x="6" y="1759"/>
                </a:cubicBezTo>
                <a:cubicBezTo>
                  <a:pt x="4" y="1741"/>
                  <a:pt x="16" y="1725"/>
                  <a:pt x="34" y="1723"/>
                </a:cubicBezTo>
                <a:cubicBezTo>
                  <a:pt x="51" y="1721"/>
                  <a:pt x="67" y="1734"/>
                  <a:pt x="70" y="1751"/>
                </a:cubicBezTo>
                <a:close/>
                <a:moveTo>
                  <a:pt x="92" y="1874"/>
                </a:moveTo>
                <a:cubicBezTo>
                  <a:pt x="97" y="1891"/>
                  <a:pt x="86" y="1909"/>
                  <a:pt x="69" y="1913"/>
                </a:cubicBezTo>
                <a:cubicBezTo>
                  <a:pt x="52" y="1918"/>
                  <a:pt x="34" y="1908"/>
                  <a:pt x="30" y="1891"/>
                </a:cubicBezTo>
                <a:cubicBezTo>
                  <a:pt x="25" y="1873"/>
                  <a:pt x="35" y="1856"/>
                  <a:pt x="52" y="1851"/>
                </a:cubicBezTo>
                <a:cubicBezTo>
                  <a:pt x="70" y="1846"/>
                  <a:pt x="87" y="1857"/>
                  <a:pt x="92" y="1874"/>
                </a:cubicBezTo>
                <a:close/>
                <a:moveTo>
                  <a:pt x="133" y="1992"/>
                </a:moveTo>
                <a:cubicBezTo>
                  <a:pt x="139" y="2008"/>
                  <a:pt x="131" y="2027"/>
                  <a:pt x="115" y="2034"/>
                </a:cubicBezTo>
                <a:cubicBezTo>
                  <a:pt x="98" y="2041"/>
                  <a:pt x="80" y="2033"/>
                  <a:pt x="73" y="2016"/>
                </a:cubicBezTo>
                <a:cubicBezTo>
                  <a:pt x="66" y="2000"/>
                  <a:pt x="74" y="1981"/>
                  <a:pt x="91" y="1974"/>
                </a:cubicBezTo>
                <a:cubicBezTo>
                  <a:pt x="107" y="1967"/>
                  <a:pt x="126" y="1975"/>
                  <a:pt x="133" y="1992"/>
                </a:cubicBezTo>
                <a:close/>
                <a:moveTo>
                  <a:pt x="189" y="2103"/>
                </a:moveTo>
                <a:cubicBezTo>
                  <a:pt x="198" y="2118"/>
                  <a:pt x="193" y="2137"/>
                  <a:pt x="178" y="2146"/>
                </a:cubicBezTo>
                <a:cubicBezTo>
                  <a:pt x="162" y="2155"/>
                  <a:pt x="142" y="2150"/>
                  <a:pt x="134" y="2135"/>
                </a:cubicBezTo>
                <a:lnTo>
                  <a:pt x="133" y="2135"/>
                </a:lnTo>
                <a:cubicBezTo>
                  <a:pt x="125" y="2119"/>
                  <a:pt x="130" y="2100"/>
                  <a:pt x="145" y="2091"/>
                </a:cubicBezTo>
                <a:cubicBezTo>
                  <a:pt x="160" y="2082"/>
                  <a:pt x="180" y="2087"/>
                  <a:pt x="189" y="2103"/>
                </a:cubicBezTo>
                <a:close/>
                <a:moveTo>
                  <a:pt x="261" y="2204"/>
                </a:moveTo>
                <a:lnTo>
                  <a:pt x="261" y="2204"/>
                </a:lnTo>
                <a:cubicBezTo>
                  <a:pt x="272" y="2218"/>
                  <a:pt x="269" y="2238"/>
                  <a:pt x="256" y="2249"/>
                </a:cubicBezTo>
                <a:cubicBezTo>
                  <a:pt x="241" y="2260"/>
                  <a:pt x="221" y="2258"/>
                  <a:pt x="210" y="2244"/>
                </a:cubicBezTo>
                <a:lnTo>
                  <a:pt x="210" y="2244"/>
                </a:lnTo>
                <a:cubicBezTo>
                  <a:pt x="199" y="2230"/>
                  <a:pt x="202" y="2210"/>
                  <a:pt x="216" y="2198"/>
                </a:cubicBezTo>
                <a:cubicBezTo>
                  <a:pt x="230" y="2188"/>
                  <a:pt x="250" y="2190"/>
                  <a:pt x="261" y="2204"/>
                </a:cubicBezTo>
                <a:close/>
                <a:moveTo>
                  <a:pt x="346" y="2295"/>
                </a:moveTo>
                <a:lnTo>
                  <a:pt x="346" y="2296"/>
                </a:lnTo>
                <a:cubicBezTo>
                  <a:pt x="358" y="2308"/>
                  <a:pt x="358" y="2328"/>
                  <a:pt x="346" y="2341"/>
                </a:cubicBezTo>
                <a:cubicBezTo>
                  <a:pt x="334" y="2354"/>
                  <a:pt x="313" y="2354"/>
                  <a:pt x="301" y="2341"/>
                </a:cubicBezTo>
                <a:cubicBezTo>
                  <a:pt x="288" y="2329"/>
                  <a:pt x="288" y="2308"/>
                  <a:pt x="300" y="2296"/>
                </a:cubicBezTo>
                <a:cubicBezTo>
                  <a:pt x="313" y="2283"/>
                  <a:pt x="333" y="2283"/>
                  <a:pt x="346" y="2295"/>
                </a:cubicBezTo>
                <a:close/>
                <a:moveTo>
                  <a:pt x="442" y="2376"/>
                </a:moveTo>
                <a:lnTo>
                  <a:pt x="442" y="2376"/>
                </a:lnTo>
                <a:cubicBezTo>
                  <a:pt x="456" y="2387"/>
                  <a:pt x="458" y="2407"/>
                  <a:pt x="447" y="2421"/>
                </a:cubicBezTo>
                <a:cubicBezTo>
                  <a:pt x="436" y="2435"/>
                  <a:pt x="416" y="2438"/>
                  <a:pt x="402" y="2427"/>
                </a:cubicBezTo>
                <a:cubicBezTo>
                  <a:pt x="388" y="2416"/>
                  <a:pt x="385" y="2395"/>
                  <a:pt x="396" y="2381"/>
                </a:cubicBezTo>
                <a:cubicBezTo>
                  <a:pt x="407" y="2367"/>
                  <a:pt x="427" y="2365"/>
                  <a:pt x="442" y="2376"/>
                </a:cubicBezTo>
                <a:close/>
                <a:moveTo>
                  <a:pt x="546" y="2445"/>
                </a:moveTo>
                <a:cubicBezTo>
                  <a:pt x="561" y="2454"/>
                  <a:pt x="565" y="2475"/>
                  <a:pt x="556" y="2490"/>
                </a:cubicBezTo>
                <a:cubicBezTo>
                  <a:pt x="547" y="2505"/>
                  <a:pt x="527" y="2509"/>
                  <a:pt x="512" y="2500"/>
                </a:cubicBezTo>
                <a:cubicBezTo>
                  <a:pt x="497" y="2491"/>
                  <a:pt x="492" y="2471"/>
                  <a:pt x="502" y="2456"/>
                </a:cubicBezTo>
                <a:cubicBezTo>
                  <a:pt x="511" y="2441"/>
                  <a:pt x="531" y="2436"/>
                  <a:pt x="546" y="2445"/>
                </a:cubicBezTo>
                <a:close/>
                <a:moveTo>
                  <a:pt x="657" y="2504"/>
                </a:moveTo>
                <a:cubicBezTo>
                  <a:pt x="673" y="2512"/>
                  <a:pt x="679" y="2531"/>
                  <a:pt x="672" y="2547"/>
                </a:cubicBezTo>
                <a:cubicBezTo>
                  <a:pt x="664" y="2563"/>
                  <a:pt x="645" y="2570"/>
                  <a:pt x="628" y="2562"/>
                </a:cubicBezTo>
                <a:cubicBezTo>
                  <a:pt x="613" y="2554"/>
                  <a:pt x="606" y="2535"/>
                  <a:pt x="613" y="2519"/>
                </a:cubicBezTo>
                <a:cubicBezTo>
                  <a:pt x="622" y="2503"/>
                  <a:pt x="640" y="2496"/>
                  <a:pt x="657" y="2504"/>
                </a:cubicBezTo>
                <a:close/>
                <a:moveTo>
                  <a:pt x="772" y="2552"/>
                </a:moveTo>
                <a:cubicBezTo>
                  <a:pt x="789" y="2558"/>
                  <a:pt x="798" y="2577"/>
                  <a:pt x="791" y="2593"/>
                </a:cubicBezTo>
                <a:cubicBezTo>
                  <a:pt x="785" y="2610"/>
                  <a:pt x="767" y="2619"/>
                  <a:pt x="750" y="2613"/>
                </a:cubicBezTo>
                <a:cubicBezTo>
                  <a:pt x="733" y="2606"/>
                  <a:pt x="725" y="2588"/>
                  <a:pt x="731" y="2571"/>
                </a:cubicBezTo>
                <a:cubicBezTo>
                  <a:pt x="737" y="2554"/>
                  <a:pt x="756" y="2546"/>
                  <a:pt x="772" y="2552"/>
                </a:cubicBezTo>
                <a:close/>
                <a:moveTo>
                  <a:pt x="892" y="2591"/>
                </a:moveTo>
                <a:cubicBezTo>
                  <a:pt x="909" y="2595"/>
                  <a:pt x="919" y="2613"/>
                  <a:pt x="915" y="2630"/>
                </a:cubicBezTo>
                <a:cubicBezTo>
                  <a:pt x="910" y="2647"/>
                  <a:pt x="892" y="2657"/>
                  <a:pt x="875" y="2653"/>
                </a:cubicBezTo>
                <a:lnTo>
                  <a:pt x="875" y="2653"/>
                </a:lnTo>
                <a:cubicBezTo>
                  <a:pt x="858" y="2648"/>
                  <a:pt x="848" y="2631"/>
                  <a:pt x="853" y="2614"/>
                </a:cubicBezTo>
                <a:cubicBezTo>
                  <a:pt x="857" y="2596"/>
                  <a:pt x="875" y="2586"/>
                  <a:pt x="892" y="2591"/>
                </a:cubicBezTo>
                <a:close/>
                <a:moveTo>
                  <a:pt x="1015" y="2620"/>
                </a:moveTo>
                <a:cubicBezTo>
                  <a:pt x="1032" y="2623"/>
                  <a:pt x="1044" y="2640"/>
                  <a:pt x="1040" y="2658"/>
                </a:cubicBezTo>
                <a:cubicBezTo>
                  <a:pt x="1037" y="2675"/>
                  <a:pt x="1021" y="2687"/>
                  <a:pt x="1003" y="2684"/>
                </a:cubicBezTo>
                <a:cubicBezTo>
                  <a:pt x="985" y="2680"/>
                  <a:pt x="974" y="2663"/>
                  <a:pt x="977" y="2646"/>
                </a:cubicBezTo>
                <a:cubicBezTo>
                  <a:pt x="980" y="2629"/>
                  <a:pt x="997" y="2617"/>
                  <a:pt x="1015" y="2620"/>
                </a:cubicBezTo>
                <a:close/>
                <a:moveTo>
                  <a:pt x="1140" y="2641"/>
                </a:moveTo>
                <a:cubicBezTo>
                  <a:pt x="1158" y="2643"/>
                  <a:pt x="1170" y="2660"/>
                  <a:pt x="1168" y="2677"/>
                </a:cubicBezTo>
                <a:cubicBezTo>
                  <a:pt x="1165" y="2695"/>
                  <a:pt x="1149" y="2707"/>
                  <a:pt x="1131" y="2705"/>
                </a:cubicBezTo>
                <a:cubicBezTo>
                  <a:pt x="1114" y="2702"/>
                  <a:pt x="1102" y="2686"/>
                  <a:pt x="1104" y="2668"/>
                </a:cubicBezTo>
                <a:cubicBezTo>
                  <a:pt x="1106" y="2651"/>
                  <a:pt x="1123" y="2638"/>
                  <a:pt x="1140" y="2641"/>
                </a:cubicBezTo>
                <a:close/>
                <a:moveTo>
                  <a:pt x="1266" y="2653"/>
                </a:moveTo>
                <a:cubicBezTo>
                  <a:pt x="1284" y="2654"/>
                  <a:pt x="1297" y="2669"/>
                  <a:pt x="1296" y="2687"/>
                </a:cubicBezTo>
                <a:cubicBezTo>
                  <a:pt x="1295" y="2705"/>
                  <a:pt x="1279" y="2718"/>
                  <a:pt x="1262" y="2717"/>
                </a:cubicBezTo>
                <a:lnTo>
                  <a:pt x="1261" y="2717"/>
                </a:lnTo>
                <a:cubicBezTo>
                  <a:pt x="1244" y="2716"/>
                  <a:pt x="1231" y="2700"/>
                  <a:pt x="1231" y="2683"/>
                </a:cubicBezTo>
                <a:cubicBezTo>
                  <a:pt x="1233" y="2665"/>
                  <a:pt x="1248" y="2651"/>
                  <a:pt x="1266" y="2653"/>
                </a:cubicBezTo>
                <a:close/>
                <a:moveTo>
                  <a:pt x="1392" y="2657"/>
                </a:moveTo>
                <a:cubicBezTo>
                  <a:pt x="1410" y="2657"/>
                  <a:pt x="1424" y="2671"/>
                  <a:pt x="1424" y="2689"/>
                </a:cubicBezTo>
                <a:cubicBezTo>
                  <a:pt x="1425" y="2706"/>
                  <a:pt x="1411" y="2721"/>
                  <a:pt x="1393" y="2721"/>
                </a:cubicBezTo>
                <a:cubicBezTo>
                  <a:pt x="1375" y="2721"/>
                  <a:pt x="1360" y="2707"/>
                  <a:pt x="1360" y="2690"/>
                </a:cubicBezTo>
                <a:cubicBezTo>
                  <a:pt x="1360" y="2672"/>
                  <a:pt x="1374" y="2657"/>
                  <a:pt x="1392" y="2657"/>
                </a:cubicBezTo>
                <a:close/>
                <a:moveTo>
                  <a:pt x="1519" y="2653"/>
                </a:moveTo>
                <a:cubicBezTo>
                  <a:pt x="1537" y="2652"/>
                  <a:pt x="1552" y="2666"/>
                  <a:pt x="1553" y="2684"/>
                </a:cubicBezTo>
                <a:cubicBezTo>
                  <a:pt x="1554" y="2702"/>
                  <a:pt x="1540" y="2717"/>
                  <a:pt x="1522" y="2718"/>
                </a:cubicBezTo>
                <a:cubicBezTo>
                  <a:pt x="1505" y="2718"/>
                  <a:pt x="1489" y="2705"/>
                  <a:pt x="1489" y="2687"/>
                </a:cubicBezTo>
                <a:cubicBezTo>
                  <a:pt x="1488" y="2669"/>
                  <a:pt x="1501" y="2654"/>
                  <a:pt x="1519" y="2653"/>
                </a:cubicBezTo>
                <a:close/>
                <a:moveTo>
                  <a:pt x="1645" y="2642"/>
                </a:moveTo>
                <a:cubicBezTo>
                  <a:pt x="1663" y="2640"/>
                  <a:pt x="1679" y="2653"/>
                  <a:pt x="1681" y="2670"/>
                </a:cubicBezTo>
                <a:cubicBezTo>
                  <a:pt x="1683" y="2688"/>
                  <a:pt x="1671" y="2704"/>
                  <a:pt x="1653" y="2706"/>
                </a:cubicBezTo>
                <a:lnTo>
                  <a:pt x="1653" y="2706"/>
                </a:lnTo>
                <a:cubicBezTo>
                  <a:pt x="1635" y="2709"/>
                  <a:pt x="1619" y="2696"/>
                  <a:pt x="1617" y="2678"/>
                </a:cubicBezTo>
                <a:cubicBezTo>
                  <a:pt x="1615" y="2660"/>
                  <a:pt x="1627" y="2644"/>
                  <a:pt x="1645" y="2642"/>
                </a:cubicBezTo>
                <a:close/>
                <a:moveTo>
                  <a:pt x="1771" y="2624"/>
                </a:moveTo>
                <a:cubicBezTo>
                  <a:pt x="1789" y="2621"/>
                  <a:pt x="1805" y="2633"/>
                  <a:pt x="1808" y="2651"/>
                </a:cubicBezTo>
                <a:cubicBezTo>
                  <a:pt x="1811" y="2668"/>
                  <a:pt x="1799" y="2685"/>
                  <a:pt x="1782" y="2688"/>
                </a:cubicBezTo>
                <a:lnTo>
                  <a:pt x="1781" y="2688"/>
                </a:lnTo>
                <a:cubicBezTo>
                  <a:pt x="1764" y="2691"/>
                  <a:pt x="1747" y="2679"/>
                  <a:pt x="1744" y="2661"/>
                </a:cubicBezTo>
                <a:cubicBezTo>
                  <a:pt x="1741" y="2644"/>
                  <a:pt x="1753" y="2627"/>
                  <a:pt x="1771" y="2624"/>
                </a:cubicBezTo>
                <a:close/>
                <a:moveTo>
                  <a:pt x="1895" y="2599"/>
                </a:moveTo>
                <a:cubicBezTo>
                  <a:pt x="1912" y="2595"/>
                  <a:pt x="1930" y="2605"/>
                  <a:pt x="1933" y="2623"/>
                </a:cubicBezTo>
                <a:cubicBezTo>
                  <a:pt x="1938" y="2640"/>
                  <a:pt x="1927" y="2657"/>
                  <a:pt x="1910" y="2662"/>
                </a:cubicBezTo>
                <a:cubicBezTo>
                  <a:pt x="1893" y="2666"/>
                  <a:pt x="1875" y="2655"/>
                  <a:pt x="1871" y="2638"/>
                </a:cubicBezTo>
                <a:cubicBezTo>
                  <a:pt x="1867" y="2620"/>
                  <a:pt x="1877" y="2603"/>
                  <a:pt x="1895" y="2599"/>
                </a:cubicBezTo>
                <a:close/>
                <a:moveTo>
                  <a:pt x="2018" y="2567"/>
                </a:moveTo>
                <a:cubicBezTo>
                  <a:pt x="2035" y="2562"/>
                  <a:pt x="2053" y="2572"/>
                  <a:pt x="2058" y="2589"/>
                </a:cubicBezTo>
                <a:cubicBezTo>
                  <a:pt x="2062" y="2607"/>
                  <a:pt x="2053" y="2625"/>
                  <a:pt x="2035" y="2629"/>
                </a:cubicBezTo>
                <a:cubicBezTo>
                  <a:pt x="2018" y="2634"/>
                  <a:pt x="2001" y="2624"/>
                  <a:pt x="1996" y="2607"/>
                </a:cubicBezTo>
                <a:cubicBezTo>
                  <a:pt x="1991" y="2590"/>
                  <a:pt x="2001" y="2572"/>
                  <a:pt x="2018" y="2567"/>
                </a:cubicBezTo>
                <a:close/>
                <a:moveTo>
                  <a:pt x="2139" y="2529"/>
                </a:moveTo>
                <a:cubicBezTo>
                  <a:pt x="2156" y="2523"/>
                  <a:pt x="2174" y="2532"/>
                  <a:pt x="2180" y="2549"/>
                </a:cubicBezTo>
                <a:cubicBezTo>
                  <a:pt x="2186" y="2566"/>
                  <a:pt x="2177" y="2584"/>
                  <a:pt x="2160" y="2590"/>
                </a:cubicBezTo>
                <a:cubicBezTo>
                  <a:pt x="2143" y="2596"/>
                  <a:pt x="2125" y="2587"/>
                  <a:pt x="2119" y="2570"/>
                </a:cubicBezTo>
                <a:cubicBezTo>
                  <a:pt x="2113" y="2553"/>
                  <a:pt x="2122" y="2535"/>
                  <a:pt x="2139" y="2529"/>
                </a:cubicBezTo>
                <a:close/>
                <a:moveTo>
                  <a:pt x="2258" y="2484"/>
                </a:moveTo>
                <a:cubicBezTo>
                  <a:pt x="2275" y="2478"/>
                  <a:pt x="2293" y="2485"/>
                  <a:pt x="2300" y="2502"/>
                </a:cubicBezTo>
                <a:cubicBezTo>
                  <a:pt x="2306" y="2518"/>
                  <a:pt x="2299" y="2537"/>
                  <a:pt x="2282" y="2544"/>
                </a:cubicBezTo>
                <a:cubicBezTo>
                  <a:pt x="2266" y="2551"/>
                  <a:pt x="2247" y="2543"/>
                  <a:pt x="2240" y="2526"/>
                </a:cubicBezTo>
                <a:cubicBezTo>
                  <a:pt x="2234" y="2509"/>
                  <a:pt x="2242" y="2491"/>
                  <a:pt x="2258" y="2484"/>
                </a:cubicBezTo>
                <a:close/>
                <a:moveTo>
                  <a:pt x="2374" y="2433"/>
                </a:moveTo>
                <a:cubicBezTo>
                  <a:pt x="2390" y="2426"/>
                  <a:pt x="2409" y="2432"/>
                  <a:pt x="2417" y="2448"/>
                </a:cubicBezTo>
                <a:cubicBezTo>
                  <a:pt x="2425" y="2464"/>
                  <a:pt x="2418" y="2484"/>
                  <a:pt x="2402" y="2491"/>
                </a:cubicBezTo>
                <a:cubicBezTo>
                  <a:pt x="2386" y="2499"/>
                  <a:pt x="2367" y="2492"/>
                  <a:pt x="2359" y="2476"/>
                </a:cubicBezTo>
                <a:cubicBezTo>
                  <a:pt x="2351" y="2460"/>
                  <a:pt x="2358" y="2441"/>
                  <a:pt x="2374" y="2433"/>
                </a:cubicBezTo>
                <a:close/>
                <a:moveTo>
                  <a:pt x="2487" y="2376"/>
                </a:moveTo>
                <a:lnTo>
                  <a:pt x="2488" y="2376"/>
                </a:lnTo>
                <a:cubicBezTo>
                  <a:pt x="2503" y="2367"/>
                  <a:pt x="2523" y="2373"/>
                  <a:pt x="2531" y="2389"/>
                </a:cubicBezTo>
                <a:cubicBezTo>
                  <a:pt x="2540" y="2404"/>
                  <a:pt x="2534" y="2424"/>
                  <a:pt x="2518" y="2432"/>
                </a:cubicBezTo>
                <a:cubicBezTo>
                  <a:pt x="2502" y="2441"/>
                  <a:pt x="2483" y="2435"/>
                  <a:pt x="2474" y="2419"/>
                </a:cubicBezTo>
                <a:cubicBezTo>
                  <a:pt x="2466" y="2404"/>
                  <a:pt x="2472" y="2384"/>
                  <a:pt x="2487" y="2376"/>
                </a:cubicBezTo>
                <a:close/>
                <a:moveTo>
                  <a:pt x="2597" y="2312"/>
                </a:moveTo>
                <a:cubicBezTo>
                  <a:pt x="2612" y="2302"/>
                  <a:pt x="2631" y="2306"/>
                  <a:pt x="2641" y="2321"/>
                </a:cubicBezTo>
                <a:cubicBezTo>
                  <a:pt x="2651" y="2337"/>
                  <a:pt x="2646" y="2357"/>
                  <a:pt x="2631" y="2366"/>
                </a:cubicBezTo>
                <a:cubicBezTo>
                  <a:pt x="2616" y="2376"/>
                  <a:pt x="2596" y="2371"/>
                  <a:pt x="2586" y="2356"/>
                </a:cubicBezTo>
                <a:cubicBezTo>
                  <a:pt x="2577" y="2341"/>
                  <a:pt x="2582" y="2321"/>
                  <a:pt x="2597" y="2312"/>
                </a:cubicBezTo>
                <a:close/>
                <a:moveTo>
                  <a:pt x="2702" y="2241"/>
                </a:moveTo>
                <a:cubicBezTo>
                  <a:pt x="2717" y="2231"/>
                  <a:pt x="2736" y="2234"/>
                  <a:pt x="2747" y="2249"/>
                </a:cubicBezTo>
                <a:cubicBezTo>
                  <a:pt x="2757" y="2263"/>
                  <a:pt x="2754" y="2283"/>
                  <a:pt x="2740" y="2294"/>
                </a:cubicBezTo>
                <a:cubicBezTo>
                  <a:pt x="2726" y="2304"/>
                  <a:pt x="2705" y="2301"/>
                  <a:pt x="2695" y="2287"/>
                </a:cubicBezTo>
                <a:cubicBezTo>
                  <a:pt x="2684" y="2272"/>
                  <a:pt x="2687" y="2252"/>
                  <a:pt x="2702" y="2241"/>
                </a:cubicBezTo>
                <a:close/>
                <a:moveTo>
                  <a:pt x="2803" y="2164"/>
                </a:moveTo>
                <a:lnTo>
                  <a:pt x="2803" y="2164"/>
                </a:lnTo>
                <a:cubicBezTo>
                  <a:pt x="2817" y="2153"/>
                  <a:pt x="2837" y="2155"/>
                  <a:pt x="2848" y="2169"/>
                </a:cubicBezTo>
                <a:cubicBezTo>
                  <a:pt x="2859" y="2183"/>
                  <a:pt x="2857" y="2203"/>
                  <a:pt x="2843" y="2214"/>
                </a:cubicBezTo>
                <a:cubicBezTo>
                  <a:pt x="2830" y="2226"/>
                  <a:pt x="2810" y="2223"/>
                  <a:pt x="2798" y="2210"/>
                </a:cubicBezTo>
                <a:cubicBezTo>
                  <a:pt x="2787" y="2196"/>
                  <a:pt x="2789" y="2176"/>
                  <a:pt x="2803" y="2164"/>
                </a:cubicBezTo>
                <a:close/>
                <a:moveTo>
                  <a:pt x="2898" y="2081"/>
                </a:moveTo>
                <a:cubicBezTo>
                  <a:pt x="2912" y="2069"/>
                  <a:pt x="2932" y="2070"/>
                  <a:pt x="2944" y="2083"/>
                </a:cubicBezTo>
                <a:cubicBezTo>
                  <a:pt x="2956" y="2096"/>
                  <a:pt x="2955" y="2116"/>
                  <a:pt x="2942" y="2128"/>
                </a:cubicBezTo>
                <a:cubicBezTo>
                  <a:pt x="2929" y="2140"/>
                  <a:pt x="2909" y="2140"/>
                  <a:pt x="2897" y="2127"/>
                </a:cubicBezTo>
                <a:cubicBezTo>
                  <a:pt x="2885" y="2113"/>
                  <a:pt x="2885" y="2093"/>
                  <a:pt x="2898" y="2081"/>
                </a:cubicBezTo>
                <a:close/>
                <a:moveTo>
                  <a:pt x="2987" y="1992"/>
                </a:moveTo>
                <a:cubicBezTo>
                  <a:pt x="2999" y="1978"/>
                  <a:pt x="3020" y="1977"/>
                  <a:pt x="3032" y="1989"/>
                </a:cubicBezTo>
                <a:cubicBezTo>
                  <a:pt x="3046" y="2001"/>
                  <a:pt x="3047" y="2022"/>
                  <a:pt x="3035" y="2035"/>
                </a:cubicBezTo>
                <a:lnTo>
                  <a:pt x="3035" y="2035"/>
                </a:lnTo>
                <a:cubicBezTo>
                  <a:pt x="3023" y="2048"/>
                  <a:pt x="3002" y="2049"/>
                  <a:pt x="2990" y="2037"/>
                </a:cubicBezTo>
                <a:cubicBezTo>
                  <a:pt x="2976" y="2025"/>
                  <a:pt x="2975" y="2005"/>
                  <a:pt x="2987" y="1992"/>
                </a:cubicBezTo>
                <a:close/>
                <a:moveTo>
                  <a:pt x="3070" y="1895"/>
                </a:moveTo>
                <a:cubicBezTo>
                  <a:pt x="3081" y="1881"/>
                  <a:pt x="3101" y="1879"/>
                  <a:pt x="3115" y="1890"/>
                </a:cubicBezTo>
                <a:cubicBezTo>
                  <a:pt x="3128" y="1901"/>
                  <a:pt x="3131" y="1921"/>
                  <a:pt x="3120" y="1935"/>
                </a:cubicBezTo>
                <a:cubicBezTo>
                  <a:pt x="3109" y="1949"/>
                  <a:pt x="3089" y="1952"/>
                  <a:pt x="3074" y="1940"/>
                </a:cubicBezTo>
                <a:cubicBezTo>
                  <a:pt x="3061" y="1929"/>
                  <a:pt x="3059" y="1909"/>
                  <a:pt x="3070" y="1895"/>
                </a:cubicBezTo>
                <a:close/>
                <a:moveTo>
                  <a:pt x="3143" y="1793"/>
                </a:moveTo>
                <a:cubicBezTo>
                  <a:pt x="3153" y="1778"/>
                  <a:pt x="3173" y="1774"/>
                  <a:pt x="3188" y="1783"/>
                </a:cubicBezTo>
                <a:cubicBezTo>
                  <a:pt x="3203" y="1793"/>
                  <a:pt x="3206" y="1814"/>
                  <a:pt x="3197" y="1828"/>
                </a:cubicBezTo>
                <a:cubicBezTo>
                  <a:pt x="3187" y="1843"/>
                  <a:pt x="3167" y="1847"/>
                  <a:pt x="3152" y="1838"/>
                </a:cubicBezTo>
                <a:cubicBezTo>
                  <a:pt x="3137" y="1828"/>
                  <a:pt x="3133" y="1808"/>
                  <a:pt x="3143" y="1793"/>
                </a:cubicBezTo>
                <a:close/>
                <a:moveTo>
                  <a:pt x="3207" y="1685"/>
                </a:moveTo>
                <a:lnTo>
                  <a:pt x="3207" y="1684"/>
                </a:lnTo>
                <a:cubicBezTo>
                  <a:pt x="3215" y="1669"/>
                  <a:pt x="3235" y="1663"/>
                  <a:pt x="3251" y="1671"/>
                </a:cubicBezTo>
                <a:cubicBezTo>
                  <a:pt x="3266" y="1679"/>
                  <a:pt x="3272" y="1699"/>
                  <a:pt x="3264" y="1715"/>
                </a:cubicBezTo>
                <a:cubicBezTo>
                  <a:pt x="3256" y="1731"/>
                  <a:pt x="3236" y="1737"/>
                  <a:pt x="3221" y="1728"/>
                </a:cubicBezTo>
                <a:cubicBezTo>
                  <a:pt x="3205" y="1720"/>
                  <a:pt x="3199" y="1700"/>
                  <a:pt x="3207" y="1685"/>
                </a:cubicBezTo>
                <a:close/>
                <a:moveTo>
                  <a:pt x="3260" y="1571"/>
                </a:moveTo>
                <a:cubicBezTo>
                  <a:pt x="3267" y="1554"/>
                  <a:pt x="3286" y="1546"/>
                  <a:pt x="3302" y="1553"/>
                </a:cubicBezTo>
                <a:cubicBezTo>
                  <a:pt x="3319" y="1559"/>
                  <a:pt x="3326" y="1578"/>
                  <a:pt x="3320" y="1595"/>
                </a:cubicBezTo>
                <a:cubicBezTo>
                  <a:pt x="3314" y="1611"/>
                  <a:pt x="3295" y="1620"/>
                  <a:pt x="3278" y="1613"/>
                </a:cubicBezTo>
                <a:cubicBezTo>
                  <a:pt x="3262" y="1606"/>
                  <a:pt x="3254" y="1587"/>
                  <a:pt x="3260" y="1571"/>
                </a:cubicBezTo>
                <a:close/>
                <a:moveTo>
                  <a:pt x="3301" y="1452"/>
                </a:moveTo>
                <a:cubicBezTo>
                  <a:pt x="3305" y="1435"/>
                  <a:pt x="3323" y="1425"/>
                  <a:pt x="3340" y="1429"/>
                </a:cubicBezTo>
                <a:cubicBezTo>
                  <a:pt x="3357" y="1434"/>
                  <a:pt x="3368" y="1452"/>
                  <a:pt x="3363" y="1469"/>
                </a:cubicBezTo>
                <a:cubicBezTo>
                  <a:pt x="3358" y="1486"/>
                  <a:pt x="3341" y="1497"/>
                  <a:pt x="3323" y="1492"/>
                </a:cubicBezTo>
                <a:cubicBezTo>
                  <a:pt x="3306" y="1487"/>
                  <a:pt x="3296" y="1469"/>
                  <a:pt x="3301" y="1452"/>
                </a:cubicBezTo>
                <a:close/>
                <a:moveTo>
                  <a:pt x="3326" y="1330"/>
                </a:moveTo>
                <a:lnTo>
                  <a:pt x="3326" y="1330"/>
                </a:lnTo>
                <a:cubicBezTo>
                  <a:pt x="3329" y="1312"/>
                  <a:pt x="3345" y="1300"/>
                  <a:pt x="3363" y="1303"/>
                </a:cubicBezTo>
                <a:cubicBezTo>
                  <a:pt x="3380" y="1305"/>
                  <a:pt x="3393" y="1321"/>
                  <a:pt x="3390" y="1339"/>
                </a:cubicBezTo>
                <a:cubicBezTo>
                  <a:pt x="3388" y="1357"/>
                  <a:pt x="3371" y="1369"/>
                  <a:pt x="3354" y="1367"/>
                </a:cubicBezTo>
                <a:cubicBezTo>
                  <a:pt x="3336" y="1364"/>
                  <a:pt x="3324" y="1348"/>
                  <a:pt x="3326" y="1330"/>
                </a:cubicBezTo>
                <a:close/>
                <a:moveTo>
                  <a:pt x="3336" y="1205"/>
                </a:moveTo>
                <a:cubicBezTo>
                  <a:pt x="3336" y="1188"/>
                  <a:pt x="3351" y="1174"/>
                  <a:pt x="3368" y="1174"/>
                </a:cubicBezTo>
                <a:cubicBezTo>
                  <a:pt x="3386" y="1174"/>
                  <a:pt x="3401" y="1189"/>
                  <a:pt x="3400" y="1206"/>
                </a:cubicBezTo>
                <a:cubicBezTo>
                  <a:pt x="3400" y="1224"/>
                  <a:pt x="3386" y="1238"/>
                  <a:pt x="3368" y="1238"/>
                </a:cubicBezTo>
                <a:cubicBezTo>
                  <a:pt x="3350" y="1238"/>
                  <a:pt x="3336" y="1223"/>
                  <a:pt x="3336" y="1205"/>
                </a:cubicBezTo>
                <a:close/>
                <a:moveTo>
                  <a:pt x="3328" y="1081"/>
                </a:moveTo>
                <a:cubicBezTo>
                  <a:pt x="3326" y="1064"/>
                  <a:pt x="3338" y="1047"/>
                  <a:pt x="3356" y="1045"/>
                </a:cubicBezTo>
                <a:cubicBezTo>
                  <a:pt x="3374" y="1043"/>
                  <a:pt x="3389" y="1055"/>
                  <a:pt x="3392" y="1073"/>
                </a:cubicBezTo>
                <a:cubicBezTo>
                  <a:pt x="3394" y="1091"/>
                  <a:pt x="3382" y="1107"/>
                  <a:pt x="3364" y="1109"/>
                </a:cubicBezTo>
                <a:cubicBezTo>
                  <a:pt x="3347" y="1112"/>
                  <a:pt x="3330" y="1099"/>
                  <a:pt x="3328" y="1081"/>
                </a:cubicBezTo>
                <a:close/>
                <a:moveTo>
                  <a:pt x="3302" y="960"/>
                </a:moveTo>
                <a:lnTo>
                  <a:pt x="3302" y="959"/>
                </a:lnTo>
                <a:cubicBezTo>
                  <a:pt x="3298" y="943"/>
                  <a:pt x="3308" y="924"/>
                  <a:pt x="3325" y="920"/>
                </a:cubicBezTo>
                <a:cubicBezTo>
                  <a:pt x="3342" y="915"/>
                  <a:pt x="3359" y="925"/>
                  <a:pt x="3364" y="943"/>
                </a:cubicBezTo>
                <a:cubicBezTo>
                  <a:pt x="3369" y="960"/>
                  <a:pt x="3359" y="977"/>
                  <a:pt x="3342" y="982"/>
                </a:cubicBezTo>
                <a:cubicBezTo>
                  <a:pt x="3325" y="987"/>
                  <a:pt x="3307" y="977"/>
                  <a:pt x="3302" y="960"/>
                </a:cubicBezTo>
                <a:close/>
                <a:moveTo>
                  <a:pt x="3260" y="844"/>
                </a:moveTo>
                <a:cubicBezTo>
                  <a:pt x="3252" y="828"/>
                  <a:pt x="3259" y="809"/>
                  <a:pt x="3275" y="801"/>
                </a:cubicBezTo>
                <a:cubicBezTo>
                  <a:pt x="3291" y="793"/>
                  <a:pt x="3310" y="800"/>
                  <a:pt x="3317" y="816"/>
                </a:cubicBezTo>
                <a:lnTo>
                  <a:pt x="3317" y="817"/>
                </a:lnTo>
                <a:cubicBezTo>
                  <a:pt x="3325" y="832"/>
                  <a:pt x="3318" y="852"/>
                  <a:pt x="3302" y="859"/>
                </a:cubicBezTo>
                <a:cubicBezTo>
                  <a:pt x="3286" y="867"/>
                  <a:pt x="3267" y="860"/>
                  <a:pt x="3260" y="844"/>
                </a:cubicBezTo>
                <a:close/>
                <a:moveTo>
                  <a:pt x="3200" y="734"/>
                </a:moveTo>
                <a:cubicBezTo>
                  <a:pt x="3190" y="719"/>
                  <a:pt x="3194" y="700"/>
                  <a:pt x="3209" y="690"/>
                </a:cubicBezTo>
                <a:cubicBezTo>
                  <a:pt x="3224" y="680"/>
                  <a:pt x="3244" y="685"/>
                  <a:pt x="3254" y="700"/>
                </a:cubicBezTo>
                <a:cubicBezTo>
                  <a:pt x="3263" y="715"/>
                  <a:pt x="3259" y="735"/>
                  <a:pt x="3244" y="744"/>
                </a:cubicBezTo>
                <a:cubicBezTo>
                  <a:pt x="3229" y="754"/>
                  <a:pt x="3209" y="749"/>
                  <a:pt x="3200" y="734"/>
                </a:cubicBezTo>
                <a:close/>
                <a:moveTo>
                  <a:pt x="3125" y="635"/>
                </a:moveTo>
                <a:cubicBezTo>
                  <a:pt x="3113" y="621"/>
                  <a:pt x="3115" y="601"/>
                  <a:pt x="3129" y="589"/>
                </a:cubicBezTo>
                <a:cubicBezTo>
                  <a:pt x="3143" y="578"/>
                  <a:pt x="3163" y="580"/>
                  <a:pt x="3174" y="593"/>
                </a:cubicBezTo>
                <a:cubicBezTo>
                  <a:pt x="3185" y="607"/>
                  <a:pt x="3184" y="627"/>
                  <a:pt x="3170" y="639"/>
                </a:cubicBezTo>
                <a:cubicBezTo>
                  <a:pt x="3156" y="650"/>
                  <a:pt x="3136" y="648"/>
                  <a:pt x="3125" y="635"/>
                </a:cubicBezTo>
                <a:close/>
                <a:moveTo>
                  <a:pt x="3038" y="546"/>
                </a:moveTo>
                <a:lnTo>
                  <a:pt x="3038" y="546"/>
                </a:lnTo>
                <a:cubicBezTo>
                  <a:pt x="3025" y="534"/>
                  <a:pt x="3023" y="514"/>
                  <a:pt x="3035" y="500"/>
                </a:cubicBezTo>
                <a:cubicBezTo>
                  <a:pt x="3047" y="487"/>
                  <a:pt x="3067" y="486"/>
                  <a:pt x="3080" y="497"/>
                </a:cubicBezTo>
                <a:lnTo>
                  <a:pt x="3081" y="498"/>
                </a:lnTo>
                <a:cubicBezTo>
                  <a:pt x="3094" y="509"/>
                  <a:pt x="3095" y="530"/>
                  <a:pt x="3083" y="543"/>
                </a:cubicBezTo>
                <a:cubicBezTo>
                  <a:pt x="3072" y="556"/>
                  <a:pt x="3052" y="558"/>
                  <a:pt x="3038" y="546"/>
                </a:cubicBezTo>
                <a:close/>
                <a:moveTo>
                  <a:pt x="2941" y="467"/>
                </a:moveTo>
                <a:cubicBezTo>
                  <a:pt x="2926" y="457"/>
                  <a:pt x="2923" y="437"/>
                  <a:pt x="2933" y="423"/>
                </a:cubicBezTo>
                <a:cubicBezTo>
                  <a:pt x="2943" y="408"/>
                  <a:pt x="2963" y="404"/>
                  <a:pt x="2978" y="415"/>
                </a:cubicBezTo>
                <a:cubicBezTo>
                  <a:pt x="2992" y="425"/>
                  <a:pt x="2996" y="445"/>
                  <a:pt x="2985" y="460"/>
                </a:cubicBezTo>
                <a:cubicBezTo>
                  <a:pt x="2975" y="474"/>
                  <a:pt x="2955" y="478"/>
                  <a:pt x="2941" y="467"/>
                </a:cubicBezTo>
                <a:close/>
                <a:moveTo>
                  <a:pt x="2835" y="400"/>
                </a:moveTo>
                <a:cubicBezTo>
                  <a:pt x="2819" y="391"/>
                  <a:pt x="2814" y="371"/>
                  <a:pt x="2823" y="356"/>
                </a:cubicBezTo>
                <a:cubicBezTo>
                  <a:pt x="2831" y="340"/>
                  <a:pt x="2851" y="335"/>
                  <a:pt x="2867" y="344"/>
                </a:cubicBezTo>
                <a:cubicBezTo>
                  <a:pt x="2882" y="352"/>
                  <a:pt x="2888" y="372"/>
                  <a:pt x="2879" y="388"/>
                </a:cubicBezTo>
                <a:cubicBezTo>
                  <a:pt x="2870" y="403"/>
                  <a:pt x="2850" y="409"/>
                  <a:pt x="2835" y="400"/>
                </a:cubicBezTo>
                <a:close/>
                <a:moveTo>
                  <a:pt x="2723" y="343"/>
                </a:moveTo>
                <a:cubicBezTo>
                  <a:pt x="2707" y="336"/>
                  <a:pt x="2699" y="317"/>
                  <a:pt x="2707" y="300"/>
                </a:cubicBezTo>
                <a:cubicBezTo>
                  <a:pt x="2714" y="284"/>
                  <a:pt x="2732" y="277"/>
                  <a:pt x="2749" y="284"/>
                </a:cubicBezTo>
                <a:lnTo>
                  <a:pt x="2749" y="284"/>
                </a:lnTo>
                <a:cubicBezTo>
                  <a:pt x="2765" y="291"/>
                  <a:pt x="2773" y="310"/>
                  <a:pt x="2765" y="327"/>
                </a:cubicBezTo>
                <a:cubicBezTo>
                  <a:pt x="2758" y="343"/>
                  <a:pt x="2739" y="350"/>
                  <a:pt x="2723" y="343"/>
                </a:cubicBezTo>
                <a:close/>
                <a:moveTo>
                  <a:pt x="2606" y="297"/>
                </a:moveTo>
                <a:cubicBezTo>
                  <a:pt x="2589" y="291"/>
                  <a:pt x="2580" y="272"/>
                  <a:pt x="2586" y="256"/>
                </a:cubicBezTo>
                <a:cubicBezTo>
                  <a:pt x="2591" y="239"/>
                  <a:pt x="2610" y="229"/>
                  <a:pt x="2627" y="235"/>
                </a:cubicBezTo>
                <a:cubicBezTo>
                  <a:pt x="2644" y="241"/>
                  <a:pt x="2653" y="259"/>
                  <a:pt x="2647" y="276"/>
                </a:cubicBezTo>
                <a:cubicBezTo>
                  <a:pt x="2641" y="293"/>
                  <a:pt x="2623" y="302"/>
                  <a:pt x="2606" y="297"/>
                </a:cubicBezTo>
                <a:close/>
                <a:moveTo>
                  <a:pt x="2485" y="260"/>
                </a:moveTo>
                <a:lnTo>
                  <a:pt x="2485" y="260"/>
                </a:lnTo>
                <a:cubicBezTo>
                  <a:pt x="2468" y="255"/>
                  <a:pt x="2458" y="237"/>
                  <a:pt x="2462" y="220"/>
                </a:cubicBezTo>
                <a:cubicBezTo>
                  <a:pt x="2467" y="203"/>
                  <a:pt x="2485" y="192"/>
                  <a:pt x="2502" y="197"/>
                </a:cubicBezTo>
                <a:cubicBezTo>
                  <a:pt x="2519" y="202"/>
                  <a:pt x="2529" y="220"/>
                  <a:pt x="2525" y="237"/>
                </a:cubicBezTo>
                <a:cubicBezTo>
                  <a:pt x="2520" y="254"/>
                  <a:pt x="2502" y="264"/>
                  <a:pt x="2485" y="260"/>
                </a:cubicBezTo>
                <a:close/>
                <a:moveTo>
                  <a:pt x="2362" y="232"/>
                </a:moveTo>
                <a:cubicBezTo>
                  <a:pt x="2345" y="229"/>
                  <a:pt x="2333" y="212"/>
                  <a:pt x="2336" y="194"/>
                </a:cubicBezTo>
                <a:cubicBezTo>
                  <a:pt x="2339" y="177"/>
                  <a:pt x="2356" y="165"/>
                  <a:pt x="2374" y="169"/>
                </a:cubicBezTo>
                <a:cubicBezTo>
                  <a:pt x="2391" y="172"/>
                  <a:pt x="2403" y="189"/>
                  <a:pt x="2399" y="206"/>
                </a:cubicBezTo>
                <a:cubicBezTo>
                  <a:pt x="2396" y="224"/>
                  <a:pt x="2379" y="235"/>
                  <a:pt x="2362" y="232"/>
                </a:cubicBezTo>
                <a:close/>
                <a:moveTo>
                  <a:pt x="1588" y="11"/>
                </a:moveTo>
                <a:lnTo>
                  <a:pt x="1826" y="175"/>
                </a:lnTo>
                <a:lnTo>
                  <a:pt x="1621" y="381"/>
                </a:lnTo>
                <a:cubicBezTo>
                  <a:pt x="1609" y="393"/>
                  <a:pt x="1588" y="393"/>
                  <a:pt x="1576" y="381"/>
                </a:cubicBezTo>
                <a:cubicBezTo>
                  <a:pt x="1564" y="368"/>
                  <a:pt x="1564" y="348"/>
                  <a:pt x="1576" y="335"/>
                </a:cubicBezTo>
                <a:lnTo>
                  <a:pt x="1753" y="157"/>
                </a:lnTo>
                <a:lnTo>
                  <a:pt x="1758" y="207"/>
                </a:lnTo>
                <a:lnTo>
                  <a:pt x="1552" y="63"/>
                </a:lnTo>
                <a:cubicBezTo>
                  <a:pt x="1537" y="53"/>
                  <a:pt x="1533" y="33"/>
                  <a:pt x="1543" y="19"/>
                </a:cubicBezTo>
                <a:cubicBezTo>
                  <a:pt x="1553" y="4"/>
                  <a:pt x="1573" y="0"/>
                  <a:pt x="1588" y="11"/>
                </a:cubicBezTo>
                <a:close/>
              </a:path>
            </a:pathLst>
          </a:custGeom>
          <a:solidFill>
            <a:schemeClr val="accent2"/>
          </a:solidFill>
          <a:ln w="1" cap="rnd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3648956" y="3786190"/>
            <a:ext cx="22602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5F5F5F"/>
                </a:solidFill>
                <a:effectLst/>
                <a:latin typeface="Arial" pitchFamily="34" charset="0"/>
                <a:cs typeface="Arial" pitchFamily="34" charset="0"/>
              </a:rPr>
              <a:t>Organisational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pitchFamily="34" charset="0"/>
                <a:cs typeface="Arial" pitchFamily="34" charset="0"/>
              </a:rPr>
              <a:t> Implementation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pitchFamily="34" charset="0"/>
                <a:cs typeface="Arial" pitchFamily="34" charset="0"/>
              </a:rPr>
              <a:t>Process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pitchFamily="34" charset="0"/>
                <a:cs typeface="Arial" pitchFamily="34" charset="0"/>
              </a:rPr>
              <a:t>(change management)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3"/>
          <p:cNvSpPr>
            <a:spLocks noChangeArrowheads="1"/>
          </p:cNvSpPr>
          <p:nvPr/>
        </p:nvSpPr>
        <p:spPr bwMode="auto">
          <a:xfrm>
            <a:off x="5715008" y="1142984"/>
            <a:ext cx="28575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+mj-lt"/>
                <a:cs typeface="Arial" pitchFamily="34" charset="0"/>
              </a:rPr>
              <a:t>Project deliveries (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rgbClr val="5F5F5F"/>
                </a:solidFill>
                <a:effectLst/>
                <a:latin typeface="+mj-lt"/>
                <a:cs typeface="Arial" pitchFamily="34" charset="0"/>
              </a:rPr>
              <a:t>eg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+mj-lt"/>
                <a:cs typeface="Arial" pitchFamily="34" charset="0"/>
              </a:rPr>
              <a:t> Time registration app, a tablet, a job order app etc)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13" name="Group 40"/>
          <p:cNvGrpSpPr/>
          <p:nvPr/>
        </p:nvGrpSpPr>
        <p:grpSpPr>
          <a:xfrm>
            <a:off x="776536" y="2000240"/>
            <a:ext cx="7488832" cy="4165063"/>
            <a:chOff x="561662" y="1641919"/>
            <a:chExt cx="7488832" cy="4165063"/>
          </a:xfrm>
          <a:solidFill>
            <a:schemeClr val="tx2"/>
          </a:solidFill>
        </p:grpSpPr>
        <p:sp>
          <p:nvSpPr>
            <p:cNvPr id="14" name="Oval 54"/>
            <p:cNvSpPr>
              <a:spLocks noChangeArrowheads="1"/>
            </p:cNvSpPr>
            <p:nvPr/>
          </p:nvSpPr>
          <p:spPr bwMode="auto">
            <a:xfrm>
              <a:off x="2577886" y="4654855"/>
              <a:ext cx="2846032" cy="1152127"/>
            </a:xfrm>
            <a:prstGeom prst="ellipse">
              <a:avLst/>
            </a:prstGeom>
            <a:solidFill>
              <a:srgbClr val="F8D88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3.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Formalised</a:t>
              </a:r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involvement</a:t>
              </a:r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 of the organisation,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planning</a:t>
              </a:r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specifc</a:t>
              </a:r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organisational</a:t>
              </a:r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implementation</a:t>
              </a:r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activities</a:t>
              </a:r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such</a:t>
              </a:r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 as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training</a:t>
              </a:r>
              <a:endParaRPr lang="en-US" sz="1200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15" name="Oval 59"/>
            <p:cNvSpPr>
              <a:spLocks noChangeArrowheads="1"/>
            </p:cNvSpPr>
            <p:nvPr/>
          </p:nvSpPr>
          <p:spPr bwMode="auto">
            <a:xfrm>
              <a:off x="5617625" y="3678709"/>
              <a:ext cx="2432869" cy="1048154"/>
            </a:xfrm>
            <a:prstGeom prst="ellipse">
              <a:avLst/>
            </a:prstGeom>
            <a:solidFill>
              <a:srgbClr val="F8D88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2.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Deeper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organisational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analysis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,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involvement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 of the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employees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 and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local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 managers,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organisational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implementation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 plan</a:t>
              </a:r>
              <a:endParaRPr lang="en-US" sz="1100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16" name="Oval 65"/>
            <p:cNvSpPr>
              <a:spLocks noChangeArrowheads="1"/>
            </p:cNvSpPr>
            <p:nvPr/>
          </p:nvSpPr>
          <p:spPr bwMode="auto">
            <a:xfrm>
              <a:off x="5844655" y="2219797"/>
              <a:ext cx="1727181" cy="698500"/>
            </a:xfrm>
            <a:prstGeom prst="ellipse">
              <a:avLst/>
            </a:prstGeom>
            <a:solidFill>
              <a:srgbClr val="F8D88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1.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Understanding</a:t>
              </a:r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 the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change</a:t>
              </a:r>
              <a:endParaRPr lang="en-US" sz="1200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17" name="Oval 70"/>
            <p:cNvSpPr>
              <a:spLocks noChangeArrowheads="1"/>
            </p:cNvSpPr>
            <p:nvPr/>
          </p:nvSpPr>
          <p:spPr bwMode="auto">
            <a:xfrm>
              <a:off x="561662" y="3286703"/>
              <a:ext cx="2569956" cy="1080411"/>
            </a:xfrm>
            <a:prstGeom prst="ellipse">
              <a:avLst/>
            </a:prstGeom>
            <a:solidFill>
              <a:srgbClr val="F8D88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4.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Organisational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Implementation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activities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 (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training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,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involvement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 workshops, </a:t>
              </a:r>
              <a:r>
                <a:rPr lang="da-DK" sz="1100" dirty="0" err="1" smtClean="0">
                  <a:solidFill>
                    <a:schemeClr val="accent4"/>
                  </a:solidFill>
                  <a:latin typeface="+mj-lt"/>
                </a:rPr>
                <a:t>communication</a:t>
              </a:r>
              <a:r>
                <a:rPr lang="da-DK" sz="1100" dirty="0" smtClean="0">
                  <a:solidFill>
                    <a:schemeClr val="accent4"/>
                  </a:solidFill>
                  <a:latin typeface="+mj-lt"/>
                </a:rPr>
                <a:t> etc.)</a:t>
              </a:r>
              <a:endParaRPr lang="en-US" sz="1100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auto">
            <a:xfrm>
              <a:off x="2169548" y="1641919"/>
              <a:ext cx="1830388" cy="823913"/>
            </a:xfrm>
            <a:prstGeom prst="ellipse">
              <a:avLst/>
            </a:prstGeom>
            <a:solidFill>
              <a:srgbClr val="F8D88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5.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Evaluation</a:t>
              </a:r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 and </a:t>
              </a:r>
              <a:r>
                <a:rPr lang="da-DK" sz="1200" dirty="0" err="1" smtClean="0">
                  <a:solidFill>
                    <a:schemeClr val="accent4"/>
                  </a:solidFill>
                  <a:latin typeface="+mj-lt"/>
                </a:rPr>
                <a:t>follow</a:t>
              </a:r>
              <a:r>
                <a:rPr lang="da-DK" sz="1200" dirty="0" smtClean="0">
                  <a:solidFill>
                    <a:schemeClr val="accent4"/>
                  </a:solidFill>
                  <a:latin typeface="+mj-lt"/>
                </a:rPr>
                <a:t> up</a:t>
              </a:r>
              <a:endParaRPr lang="en-US" sz="1200" dirty="0">
                <a:solidFill>
                  <a:schemeClr val="accent4"/>
                </a:solidFill>
                <a:latin typeface="+mj-lt"/>
              </a:endParaRPr>
            </a:p>
          </p:txBody>
        </p:sp>
      </p:grpSp>
      <p:sp>
        <p:nvSpPr>
          <p:cNvPr id="19" name="Tekstboks 18"/>
          <p:cNvSpPr txBox="1"/>
          <p:nvPr/>
        </p:nvSpPr>
        <p:spPr>
          <a:xfrm>
            <a:off x="4403739" y="235743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1"/>
                </a:solidFill>
                <a:latin typeface="+mj-lt"/>
              </a:rPr>
              <a:t>OI</a:t>
            </a:r>
            <a:endParaRPr lang="da-DK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Oval 65"/>
          <p:cNvSpPr>
            <a:spLocks noChangeArrowheads="1"/>
          </p:cNvSpPr>
          <p:nvPr/>
        </p:nvSpPr>
        <p:spPr bwMode="auto">
          <a:xfrm>
            <a:off x="7000892" y="2000240"/>
            <a:ext cx="1727181" cy="698500"/>
          </a:xfrm>
          <a:prstGeom prst="ellipse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a-DK" sz="1200" dirty="0" smtClean="0">
                <a:solidFill>
                  <a:schemeClr val="bg1"/>
                </a:solidFill>
                <a:latin typeface="+mj-lt"/>
              </a:rPr>
              <a:t>1. Project </a:t>
            </a:r>
            <a:r>
              <a:rPr lang="da-DK" sz="1200" dirty="0" err="1" smtClean="0">
                <a:solidFill>
                  <a:schemeClr val="bg1"/>
                </a:solidFill>
                <a:latin typeface="+mj-lt"/>
              </a:rPr>
              <a:t>idea</a:t>
            </a:r>
            <a:r>
              <a:rPr lang="da-DK" sz="1200" dirty="0" smtClean="0">
                <a:solidFill>
                  <a:schemeClr val="bg1"/>
                </a:solidFill>
                <a:latin typeface="+mj-lt"/>
              </a:rPr>
              <a:t>, PID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Oval 65"/>
          <p:cNvSpPr>
            <a:spLocks noChangeArrowheads="1"/>
          </p:cNvSpPr>
          <p:nvPr/>
        </p:nvSpPr>
        <p:spPr bwMode="auto">
          <a:xfrm>
            <a:off x="6929422" y="3284984"/>
            <a:ext cx="2416066" cy="929834"/>
          </a:xfrm>
          <a:prstGeom prst="ellipse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a-DK" sz="1200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da-DK" sz="1200" dirty="0" err="1" smtClean="0">
                <a:solidFill>
                  <a:schemeClr val="bg1"/>
                </a:solidFill>
                <a:latin typeface="+mj-lt"/>
              </a:rPr>
              <a:t>Analysis</a:t>
            </a:r>
            <a:r>
              <a:rPr lang="da-DK" sz="1200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da-DK" sz="1200" dirty="0" err="1" smtClean="0">
                <a:solidFill>
                  <a:schemeClr val="bg1"/>
                </a:solidFill>
                <a:latin typeface="+mj-lt"/>
              </a:rPr>
              <a:t>specification</a:t>
            </a:r>
            <a:r>
              <a:rPr lang="da-DK" sz="1200" dirty="0" smtClean="0">
                <a:solidFill>
                  <a:schemeClr val="bg1"/>
                </a:solidFill>
                <a:latin typeface="+mj-lt"/>
              </a:rPr>
              <a:t> of </a:t>
            </a:r>
            <a:r>
              <a:rPr lang="da-DK" sz="1200" dirty="0" err="1" smtClean="0">
                <a:solidFill>
                  <a:schemeClr val="bg1"/>
                </a:solidFill>
                <a:latin typeface="+mj-lt"/>
              </a:rPr>
              <a:t>requirements</a:t>
            </a:r>
            <a:r>
              <a:rPr lang="da-DK" sz="12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da-DK" sz="1200" dirty="0" err="1" smtClean="0">
                <a:solidFill>
                  <a:schemeClr val="bg1"/>
                </a:solidFill>
                <a:latin typeface="+mj-lt"/>
              </a:rPr>
              <a:t>contracts</a:t>
            </a:r>
            <a:r>
              <a:rPr lang="da-DK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a-DK" sz="1200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da-DK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a-DK" sz="1200" dirty="0" err="1" smtClean="0">
                <a:solidFill>
                  <a:schemeClr val="bg1"/>
                </a:solidFill>
                <a:latin typeface="+mj-lt"/>
              </a:rPr>
              <a:t>suppliers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Oval 65"/>
          <p:cNvSpPr>
            <a:spLocks noChangeArrowheads="1"/>
          </p:cNvSpPr>
          <p:nvPr/>
        </p:nvSpPr>
        <p:spPr bwMode="auto">
          <a:xfrm>
            <a:off x="5286380" y="5143512"/>
            <a:ext cx="2000264" cy="642942"/>
          </a:xfrm>
          <a:prstGeom prst="ellipse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a-DK" sz="1200" dirty="0" smtClean="0">
                <a:solidFill>
                  <a:schemeClr val="bg1"/>
                </a:solidFill>
                <a:latin typeface="+mj-lt"/>
              </a:rPr>
              <a:t>3. </a:t>
            </a:r>
            <a:r>
              <a:rPr lang="da-DK" sz="1200" dirty="0" err="1" smtClean="0">
                <a:solidFill>
                  <a:schemeClr val="bg1"/>
                </a:solidFill>
                <a:latin typeface="+mj-lt"/>
              </a:rPr>
              <a:t>Development</a:t>
            </a:r>
            <a:r>
              <a:rPr lang="da-DK" sz="1200" dirty="0" smtClean="0">
                <a:solidFill>
                  <a:schemeClr val="bg1"/>
                </a:solidFill>
                <a:latin typeface="+mj-lt"/>
              </a:rPr>
              <a:t> of </a:t>
            </a:r>
            <a:r>
              <a:rPr lang="da-DK" sz="1200" dirty="0" err="1" smtClean="0">
                <a:solidFill>
                  <a:schemeClr val="bg1"/>
                </a:solidFill>
                <a:latin typeface="+mj-lt"/>
              </a:rPr>
              <a:t>products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Oval 65"/>
          <p:cNvSpPr>
            <a:spLocks noChangeArrowheads="1"/>
          </p:cNvSpPr>
          <p:nvPr/>
        </p:nvSpPr>
        <p:spPr bwMode="auto">
          <a:xfrm>
            <a:off x="928662" y="4643446"/>
            <a:ext cx="2000264" cy="785818"/>
          </a:xfrm>
          <a:prstGeom prst="ellipse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a-DK" sz="1200" dirty="0" smtClean="0">
                <a:solidFill>
                  <a:schemeClr val="bg1"/>
                </a:solidFill>
                <a:latin typeface="+mj-lt"/>
              </a:rPr>
              <a:t>4. Go Live </a:t>
            </a:r>
            <a:r>
              <a:rPr lang="da-DK" sz="1200" dirty="0" err="1" smtClean="0">
                <a:solidFill>
                  <a:schemeClr val="bg1"/>
                </a:solidFill>
                <a:latin typeface="+mj-lt"/>
              </a:rPr>
              <a:t>implementation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Oval 65"/>
          <p:cNvSpPr>
            <a:spLocks noChangeArrowheads="1"/>
          </p:cNvSpPr>
          <p:nvPr/>
        </p:nvSpPr>
        <p:spPr bwMode="auto">
          <a:xfrm>
            <a:off x="1214414" y="2571744"/>
            <a:ext cx="2000264" cy="785818"/>
          </a:xfrm>
          <a:prstGeom prst="ellipse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a-DK" sz="1200" dirty="0" smtClean="0">
                <a:solidFill>
                  <a:schemeClr val="bg1"/>
                </a:solidFill>
                <a:latin typeface="+mj-lt"/>
              </a:rPr>
              <a:t>5. </a:t>
            </a:r>
            <a:r>
              <a:rPr lang="da-DK" sz="1200" dirty="0" err="1" smtClean="0">
                <a:solidFill>
                  <a:schemeClr val="bg1"/>
                </a:solidFill>
                <a:latin typeface="+mj-lt"/>
              </a:rPr>
              <a:t>Evaluation</a:t>
            </a:r>
            <a:r>
              <a:rPr lang="da-DK" sz="1200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da-DK" sz="1200" dirty="0" err="1" smtClean="0">
                <a:solidFill>
                  <a:schemeClr val="bg1"/>
                </a:solidFill>
                <a:latin typeface="+mj-lt"/>
              </a:rPr>
              <a:t>follow</a:t>
            </a:r>
            <a:r>
              <a:rPr lang="da-DK" sz="1200" dirty="0" smtClean="0">
                <a:solidFill>
                  <a:schemeClr val="bg1"/>
                </a:solidFill>
                <a:latin typeface="+mj-lt"/>
              </a:rPr>
              <a:t> up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4929411"/>
          </a:xfrm>
        </p:spPr>
        <p:txBody>
          <a:bodyPr/>
          <a:lstStyle/>
          <a:p>
            <a:r>
              <a:rPr lang="en-US" sz="2800" dirty="0" smtClean="0"/>
              <a:t>Lessons learned – a </a:t>
            </a:r>
            <a:r>
              <a:rPr lang="en-US" sz="2800" dirty="0" err="1" smtClean="0"/>
              <a:t>copernican</a:t>
            </a:r>
            <a:r>
              <a:rPr lang="en-US" sz="2800" dirty="0" smtClean="0"/>
              <a:t> revolution or Danish fairy tale?: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dirty="0" smtClean="0"/>
              <a:t>The vision and the </a:t>
            </a:r>
            <a:r>
              <a:rPr lang="en-US" dirty="0" err="1" smtClean="0"/>
              <a:t>organisational</a:t>
            </a:r>
            <a:r>
              <a:rPr lang="en-US" dirty="0" smtClean="0"/>
              <a:t> change process is what ensures return on investment – not the tablets and apps! </a:t>
            </a:r>
          </a:p>
          <a:p>
            <a:pPr lvl="1"/>
            <a:endParaRPr lang="en-US" sz="1400" dirty="0" smtClean="0"/>
          </a:p>
          <a:p>
            <a:pPr lvl="1"/>
            <a:endParaRPr lang="da-DK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10 </a:t>
            </a:r>
            <a:r>
              <a:rPr lang="da-DK" dirty="0" err="1" smtClean="0"/>
              <a:t>mins</a:t>
            </a:r>
            <a:r>
              <a:rPr lang="da-DK" dirty="0" smtClean="0"/>
              <a:t> case </a:t>
            </a:r>
            <a:r>
              <a:rPr lang="da-DK" dirty="0" err="1" smtClean="0"/>
              <a:t>presentation</a:t>
            </a:r>
            <a:r>
              <a:rPr lang="da-DK" dirty="0" smtClean="0"/>
              <a:t> - </a:t>
            </a:r>
            <a:r>
              <a:rPr lang="da-DK" dirty="0" err="1" smtClean="0"/>
              <a:t>impact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4317-C0D3-4047-BE5D-1E056409CE51}" type="slidenum">
              <a:rPr lang="fr-CH" altLang="en-US" smtClean="0"/>
              <a:pPr/>
              <a:t>5</a:t>
            </a:fld>
            <a:endParaRPr lang="fr-CH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5 </a:t>
            </a:r>
            <a:r>
              <a:rPr lang="da-DK" dirty="0" err="1" smtClean="0"/>
              <a:t>mins</a:t>
            </a:r>
            <a:r>
              <a:rPr lang="da-DK" dirty="0" smtClean="0"/>
              <a:t> of </a:t>
            </a:r>
            <a:r>
              <a:rPr lang="da-DK" dirty="0" err="1" smtClean="0"/>
              <a:t>moderated</a:t>
            </a:r>
            <a:r>
              <a:rPr lang="da-DK" dirty="0" smtClean="0"/>
              <a:t> Q&amp;A</a:t>
            </a:r>
            <a:r>
              <a:rPr lang="en-US" dirty="0" smtClean="0"/>
              <a:t/>
            </a:r>
            <a:br>
              <a:rPr lang="en-US" dirty="0" smtClean="0"/>
            </a:b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4317-C0D3-4047-BE5D-1E056409CE51}" type="slidenum">
              <a:rPr lang="fr-CH" altLang="en-US" smtClean="0"/>
              <a:pPr/>
              <a:t>6</a:t>
            </a:fld>
            <a:endParaRPr lang="fr-CH" altLang="en-US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 bwMode="auto">
          <a:xfrm>
            <a:off x="495300" y="908720"/>
            <a:ext cx="89154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Sustainability: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institutionalised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Danish reading and writing courses for new </a:t>
            </a: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mployees</a:t>
            </a: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courses this winter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things we did great: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involvement and true involvement (inputs and opinions are actually used and responded to). The super users are the ones driving the local change process in the </a:t>
            </a:r>
            <a:r>
              <a:rPr lang="en-US" sz="1600" kern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Believing in the </a:t>
            </a:r>
            <a:r>
              <a:rPr lang="en-US" sz="1600" kern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 process – staying true to the concept, even when things get difficult and timings and economy is tight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management engagement, without it no </a:t>
            </a:r>
            <a:r>
              <a:rPr lang="en-US" sz="1600" kern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endParaRPr lang="en-US" sz="16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things we would do better: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analysis and business cases can be too promising compared to the actual results, we had to downsize our expectations and change the benefit </a:t>
            </a:r>
            <a:r>
              <a:rPr lang="en-US" sz="1600" kern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realisation</a:t>
            </a: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analysis of the impact of a </a:t>
            </a:r>
            <a:r>
              <a:rPr lang="en-US" sz="1600" kern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this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more true to the </a:t>
            </a:r>
            <a:r>
              <a:rPr lang="en-US" sz="1600" kern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method (MSP) and ensure a focus on cross project steering 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endParaRPr lang="en-US" sz="16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95300" y="548680"/>
            <a:ext cx="8915400" cy="5616624"/>
          </a:xfrm>
        </p:spPr>
        <p:txBody>
          <a:bodyPr/>
          <a:lstStyle/>
          <a:p>
            <a:pPr lvl="1"/>
            <a:endParaRPr lang="en-US" sz="1200" dirty="0" smtClean="0"/>
          </a:p>
          <a:p>
            <a:r>
              <a:rPr lang="en-US" sz="2400" dirty="0" smtClean="0"/>
              <a:t>The challenge:</a:t>
            </a:r>
          </a:p>
          <a:p>
            <a:pPr lvl="1"/>
            <a:r>
              <a:rPr lang="en-US" sz="1800" dirty="0" smtClean="0"/>
              <a:t>The employees work all over the country and they mainly work at night</a:t>
            </a:r>
          </a:p>
          <a:p>
            <a:pPr lvl="1"/>
            <a:r>
              <a:rPr lang="en-US" sz="1800" dirty="0" smtClean="0"/>
              <a:t>Resources are tight – production company, every man hour out of the production cost us money, so we have to plan long term and do all our training during winter</a:t>
            </a:r>
          </a:p>
          <a:p>
            <a:pPr lvl="1"/>
            <a:r>
              <a:rPr lang="en-US" sz="1800" dirty="0" smtClean="0"/>
              <a:t>It requires a lot of central coordination</a:t>
            </a:r>
            <a:endParaRPr lang="en-US" sz="2000" dirty="0" smtClean="0"/>
          </a:p>
          <a:p>
            <a:pPr lvl="1"/>
            <a:endParaRPr lang="en-US" sz="1200" dirty="0" smtClean="0"/>
          </a:p>
          <a:p>
            <a:r>
              <a:rPr lang="en-US" sz="2400" dirty="0" smtClean="0"/>
              <a:t>Implementation of the business apps is going on:</a:t>
            </a:r>
          </a:p>
          <a:p>
            <a:pPr lvl="1"/>
            <a:r>
              <a:rPr lang="en-US" sz="1800" dirty="0" smtClean="0"/>
              <a:t>Almost done with the second app, third app will be implemented during winter 2015 and spring 2016</a:t>
            </a:r>
          </a:p>
          <a:p>
            <a:pPr lvl="1"/>
            <a:r>
              <a:rPr lang="en-US" sz="1800" dirty="0" smtClean="0"/>
              <a:t>We’re very tight on time, tight on money and on local support resources. </a:t>
            </a:r>
          </a:p>
          <a:p>
            <a:pPr lvl="1"/>
            <a:r>
              <a:rPr lang="en-US" sz="1800" dirty="0" smtClean="0"/>
              <a:t>It is a HUGE transformation of the whole </a:t>
            </a:r>
            <a:r>
              <a:rPr lang="en-US" sz="1800" dirty="0" err="1" smtClean="0"/>
              <a:t>organisation</a:t>
            </a:r>
            <a:r>
              <a:rPr lang="en-US" sz="1800" dirty="0" smtClean="0"/>
              <a:t> – pulls out teeth!!</a:t>
            </a:r>
          </a:p>
          <a:p>
            <a:endParaRPr lang="en-US" sz="1800" dirty="0" smtClean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In </a:t>
            </a:r>
            <a:r>
              <a:rPr lang="da-DK" sz="2400" dirty="0" err="1" smtClean="0"/>
              <a:t>depth</a:t>
            </a:r>
            <a:r>
              <a:rPr lang="da-DK" sz="2400" dirty="0" smtClean="0"/>
              <a:t> </a:t>
            </a:r>
            <a:r>
              <a:rPr lang="da-DK" sz="2400" dirty="0" err="1" smtClean="0"/>
              <a:t>presentation</a:t>
            </a:r>
            <a:r>
              <a:rPr lang="da-DK" sz="2400" dirty="0" smtClean="0"/>
              <a:t> of the case – 15 </a:t>
            </a:r>
            <a:r>
              <a:rPr lang="da-DK" sz="2400" dirty="0" err="1" smtClean="0"/>
              <a:t>mins</a:t>
            </a:r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4317-C0D3-4047-BE5D-1E056409CE51}" type="slidenum">
              <a:rPr lang="fr-CH" altLang="en-US" smtClean="0"/>
              <a:pPr/>
              <a:t>7</a:t>
            </a:fld>
            <a:endParaRPr lang="fr-CH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 descr="sk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2760" y="2611787"/>
            <a:ext cx="1729160" cy="1249261"/>
          </a:xfrm>
          <a:prstGeom prst="rect">
            <a:avLst/>
          </a:prstGeom>
        </p:spPr>
      </p:pic>
      <p:sp>
        <p:nvSpPr>
          <p:cNvPr id="4" name="Undertitel 3"/>
          <p:cNvSpPr>
            <a:spLocks noGrp="1"/>
          </p:cNvSpPr>
          <p:nvPr>
            <p:ph idx="1"/>
          </p:nvPr>
        </p:nvSpPr>
        <p:spPr>
          <a:xfrm>
            <a:off x="495300" y="764705"/>
            <a:ext cx="8915400" cy="5424708"/>
          </a:xfrm>
        </p:spPr>
        <p:txBody>
          <a:bodyPr/>
          <a:lstStyle/>
          <a:p>
            <a:r>
              <a:rPr lang="da-DK" sz="2400" dirty="0" smtClean="0"/>
              <a:t>The </a:t>
            </a:r>
            <a:r>
              <a:rPr lang="da-DK" sz="2400" dirty="0" err="1" smtClean="0"/>
              <a:t>projects</a:t>
            </a:r>
            <a:r>
              <a:rPr lang="da-DK" sz="2400" dirty="0" smtClean="0"/>
              <a:t> of the ”IT </a:t>
            </a:r>
            <a:r>
              <a:rPr lang="da-DK" sz="2400" dirty="0" err="1" smtClean="0"/>
              <a:t>Mobility</a:t>
            </a:r>
            <a:r>
              <a:rPr lang="da-DK" sz="2400" dirty="0" smtClean="0"/>
              <a:t>” </a:t>
            </a:r>
            <a:r>
              <a:rPr lang="da-DK" sz="2400" dirty="0" err="1" smtClean="0"/>
              <a:t>programme</a:t>
            </a:r>
            <a:endParaRPr lang="da-DK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In </a:t>
            </a:r>
            <a:r>
              <a:rPr lang="da-DK" sz="2400" dirty="0" err="1" smtClean="0"/>
              <a:t>depth</a:t>
            </a:r>
            <a:r>
              <a:rPr lang="da-DK" sz="2400" dirty="0" smtClean="0"/>
              <a:t> </a:t>
            </a:r>
            <a:r>
              <a:rPr lang="da-DK" sz="2400" dirty="0" err="1" smtClean="0"/>
              <a:t>presentation</a:t>
            </a:r>
            <a:r>
              <a:rPr lang="da-DK" sz="2400" dirty="0" smtClean="0"/>
              <a:t> of the case – 15 </a:t>
            </a:r>
            <a:r>
              <a:rPr lang="da-DK" sz="2400" dirty="0" err="1" smtClean="0"/>
              <a:t>mins</a:t>
            </a:r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5169024" y="1844824"/>
            <a:ext cx="3995950" cy="41321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a-DK" dirty="0" smtClean="0">
                <a:solidFill>
                  <a:schemeClr val="accent4"/>
                </a:solidFill>
              </a:rPr>
              <a:t>5. </a:t>
            </a:r>
            <a:r>
              <a:rPr lang="da-DK" dirty="0" err="1" smtClean="0">
                <a:solidFill>
                  <a:schemeClr val="accent4"/>
                </a:solidFill>
              </a:rPr>
              <a:t>Joborder</a:t>
            </a:r>
            <a:r>
              <a:rPr lang="da-DK" dirty="0" smtClean="0">
                <a:solidFill>
                  <a:schemeClr val="accent4"/>
                </a:solidFill>
              </a:rPr>
              <a:t> </a:t>
            </a:r>
            <a:r>
              <a:rPr lang="da-DK" dirty="0" err="1" smtClean="0">
                <a:solidFill>
                  <a:schemeClr val="accent4"/>
                </a:solidFill>
              </a:rPr>
              <a:t>app</a:t>
            </a:r>
            <a:endParaRPr lang="da-DK" dirty="0" smtClean="0">
              <a:solidFill>
                <a:schemeClr val="accent4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da-DK" dirty="0" smtClean="0">
                <a:solidFill>
                  <a:schemeClr val="accent4"/>
                </a:solidFill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dirty="0" smtClean="0">
                <a:solidFill>
                  <a:schemeClr val="accent4"/>
                </a:solidFill>
                <a:latin typeface="+mj-lt"/>
              </a:rPr>
              <a:t>6</a:t>
            </a: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Mobil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Time </a:t>
            </a:r>
            <a:r>
              <a:rPr kumimoji="0" lang="da-D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registration</a:t>
            </a:r>
            <a:r>
              <a:rPr kumimoji="0" lang="da-DK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</a:t>
            </a: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noProof="0" dirty="0" smtClean="0">
                <a:solidFill>
                  <a:schemeClr val="accent4"/>
                </a:solidFill>
                <a:latin typeface="+mj-lt"/>
              </a:rPr>
              <a:t>7</a:t>
            </a: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da-D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Documentation</a:t>
            </a: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a-D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</a:t>
            </a: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gfa Rotis Sans Serif" pitchFamily="2" charset="0"/>
              <a:buChar char="–"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Pladsholder til tekst 4"/>
          <p:cNvSpPr txBox="1">
            <a:spLocks/>
          </p:cNvSpPr>
          <p:nvPr/>
        </p:nvSpPr>
        <p:spPr>
          <a:xfrm>
            <a:off x="818541" y="1268760"/>
            <a:ext cx="3315000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GPS </a:t>
            </a:r>
            <a:r>
              <a:rPr kumimoji="0" lang="da-DK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Tracking</a:t>
            </a: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dirty="0" smtClean="0">
              <a:solidFill>
                <a:schemeClr val="accent4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dirty="0" smtClean="0">
                <a:solidFill>
                  <a:schemeClr val="accent4"/>
                </a:solidFill>
                <a:latin typeface="+mj-lt"/>
              </a:rPr>
              <a:t>2. ”</a:t>
            </a:r>
            <a:r>
              <a:rPr lang="da-DK" dirty="0" err="1" smtClean="0">
                <a:solidFill>
                  <a:schemeClr val="accent4"/>
                </a:solidFill>
                <a:latin typeface="+mj-lt"/>
              </a:rPr>
              <a:t>Educated</a:t>
            </a:r>
            <a:r>
              <a:rPr lang="da-DK" dirty="0" smtClean="0">
                <a:solidFill>
                  <a:schemeClr val="accent4"/>
                </a:solidFill>
                <a:latin typeface="+mj-lt"/>
              </a:rPr>
              <a:t> for the future”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dirty="0" smtClean="0">
              <a:solidFill>
                <a:schemeClr val="accent4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dirty="0" smtClean="0">
              <a:solidFill>
                <a:schemeClr val="accent4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dirty="0" smtClean="0">
              <a:solidFill>
                <a:schemeClr val="accent4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dirty="0" smtClean="0">
              <a:solidFill>
                <a:schemeClr val="accent4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dirty="0" smtClean="0">
              <a:solidFill>
                <a:schemeClr val="accent4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noProof="0" dirty="0" smtClean="0">
                <a:solidFill>
                  <a:schemeClr val="accent4"/>
                </a:solidFill>
                <a:latin typeface="+mj-lt"/>
              </a:rPr>
              <a:t>3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da-DK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iPad-mini</a:t>
            </a: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gfa Rotis Sans Serif" pitchFamily="2" charset="0"/>
              <a:buNone/>
              <a:tabLst/>
              <a:defRPr/>
            </a:pP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gfa Rotis Sans Serif" pitchFamily="2" charset="0"/>
              <a:buNone/>
              <a:tabLst/>
              <a:defRPr/>
            </a:pP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gfa Rotis Sans Serif" pitchFamily="2" charset="0"/>
              <a:buNone/>
              <a:tabLst/>
              <a:defRPr/>
            </a:pP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gfa Rotis Sans Serif" pitchFamily="2" charset="0"/>
              <a:buNone/>
              <a:tabLst/>
              <a:defRPr/>
            </a:pP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da-DK" noProof="0" dirty="0" smtClean="0">
                <a:solidFill>
                  <a:schemeClr val="accent4"/>
                </a:solidFill>
                <a:latin typeface="+mj-lt"/>
              </a:rPr>
              <a:t>4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lang="da-DK" dirty="0" err="1" smtClean="0">
                <a:solidFill>
                  <a:schemeClr val="accent4"/>
                </a:solidFill>
              </a:rPr>
              <a:t>Safety</a:t>
            </a:r>
            <a:r>
              <a:rPr lang="da-DK" dirty="0" smtClean="0">
                <a:solidFill>
                  <a:schemeClr val="accent4"/>
                </a:solidFill>
              </a:rPr>
              <a:t> </a:t>
            </a:r>
            <a:r>
              <a:rPr lang="da-DK" dirty="0" err="1" smtClean="0">
                <a:solidFill>
                  <a:schemeClr val="accent4"/>
                </a:solidFill>
              </a:rPr>
              <a:t>rules</a:t>
            </a:r>
            <a:r>
              <a:rPr lang="da-DK" dirty="0" smtClean="0">
                <a:solidFill>
                  <a:schemeClr val="accent4"/>
                </a:solidFill>
              </a:rPr>
              <a:t> </a:t>
            </a:r>
            <a:r>
              <a:rPr lang="da-DK" dirty="0" err="1" smtClean="0">
                <a:solidFill>
                  <a:schemeClr val="accent4"/>
                </a:solidFill>
              </a:rPr>
              <a:t>app</a:t>
            </a: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gfa Rotis Sans Serif" pitchFamily="2" charset="0"/>
              <a:buNone/>
              <a:tabLst/>
              <a:defRPr/>
            </a:pP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gfa Rotis Sans Serif" pitchFamily="2" charset="0"/>
              <a:buNone/>
              <a:tabLst/>
              <a:defRPr/>
            </a:pP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7852" t="36316" r="28380" b="34631"/>
          <a:stretch>
            <a:fillRect/>
          </a:stretch>
        </p:blipFill>
        <p:spPr bwMode="auto">
          <a:xfrm>
            <a:off x="2767871" y="4221088"/>
            <a:ext cx="1393041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30682" t="2273" r="30965" b="9089"/>
          <a:stretch>
            <a:fillRect/>
          </a:stretch>
        </p:blipFill>
        <p:spPr bwMode="auto">
          <a:xfrm>
            <a:off x="7215251" y="2996952"/>
            <a:ext cx="7739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Billed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530">
            <a:off x="7829313" y="4363465"/>
            <a:ext cx="1089880" cy="98284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 l="30790" t="57321" r="65711" b="35502"/>
          <a:stretch>
            <a:fillRect/>
          </a:stretch>
        </p:blipFill>
        <p:spPr bwMode="auto">
          <a:xfrm>
            <a:off x="3002784" y="5251358"/>
            <a:ext cx="858095" cy="91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2783" y="1340768"/>
            <a:ext cx="718677" cy="88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 l="31166" t="53042" r="63630" b="37707"/>
          <a:stretch>
            <a:fillRect/>
          </a:stretch>
        </p:blipFill>
        <p:spPr bwMode="auto">
          <a:xfrm>
            <a:off x="2300705" y="1628800"/>
            <a:ext cx="54606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/>
          <a:srcRect l="31166" t="53042" r="63630" b="37707"/>
          <a:stretch>
            <a:fillRect/>
          </a:stretch>
        </p:blipFill>
        <p:spPr bwMode="auto">
          <a:xfrm>
            <a:off x="2143801" y="4437112"/>
            <a:ext cx="54606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 cstate="print"/>
          <a:srcRect l="31166" t="53042" r="63630" b="37707"/>
          <a:stretch>
            <a:fillRect/>
          </a:stretch>
        </p:blipFill>
        <p:spPr bwMode="auto">
          <a:xfrm>
            <a:off x="2222697" y="5251358"/>
            <a:ext cx="54606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 l="22345" t="7895" r="10619"/>
          <a:stretch>
            <a:fillRect/>
          </a:stretch>
        </p:blipFill>
        <p:spPr bwMode="auto">
          <a:xfrm>
            <a:off x="7839321" y="1780226"/>
            <a:ext cx="13366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 cstate="print"/>
          <a:srcRect l="31166" t="53042" r="63630" b="37707"/>
          <a:stretch>
            <a:fillRect/>
          </a:stretch>
        </p:blipFill>
        <p:spPr bwMode="auto">
          <a:xfrm>
            <a:off x="8931442" y="2357264"/>
            <a:ext cx="54606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frundet rektangulær billedforklaring 16"/>
          <p:cNvSpPr/>
          <p:nvPr/>
        </p:nvSpPr>
        <p:spPr>
          <a:xfrm>
            <a:off x="7089237" y="476672"/>
            <a:ext cx="2184243" cy="1224136"/>
          </a:xfrm>
          <a:prstGeom prst="wedgeRoundRectCallout">
            <a:avLst>
              <a:gd name="adj1" fmla="val -75119"/>
              <a:gd name="adj2" fmla="val 8324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/>
              <a:t>446 </a:t>
            </a:r>
            <a:r>
              <a:rPr lang="da-DK" sz="1600" dirty="0" err="1" smtClean="0"/>
              <a:t>employees</a:t>
            </a:r>
            <a:r>
              <a:rPr lang="da-DK" sz="1600" dirty="0" smtClean="0"/>
              <a:t> </a:t>
            </a:r>
            <a:r>
              <a:rPr lang="da-DK" sz="1600" dirty="0" err="1" smtClean="0"/>
              <a:t>trained</a:t>
            </a:r>
            <a:r>
              <a:rPr lang="da-DK" sz="1600" dirty="0" smtClean="0"/>
              <a:t> by the end of april 2015</a:t>
            </a:r>
            <a:endParaRPr lang="da-DK" sz="1600" dirty="0"/>
          </a:p>
        </p:txBody>
      </p:sp>
      <p:sp>
        <p:nvSpPr>
          <p:cNvPr id="20" name="Afrundet rektangulær billedforklaring 19"/>
          <p:cNvSpPr/>
          <p:nvPr/>
        </p:nvSpPr>
        <p:spPr>
          <a:xfrm>
            <a:off x="7449277" y="2924944"/>
            <a:ext cx="2184243" cy="1224136"/>
          </a:xfrm>
          <a:prstGeom prst="wedgeRoundRectCallout">
            <a:avLst>
              <a:gd name="adj1" fmla="val -90236"/>
              <a:gd name="adj2" fmla="val -3219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 smtClean="0"/>
              <a:t>approx</a:t>
            </a:r>
            <a:r>
              <a:rPr lang="da-DK" sz="1600" dirty="0" smtClean="0"/>
              <a:t>. 600 </a:t>
            </a:r>
            <a:r>
              <a:rPr lang="da-DK" sz="1600" dirty="0" err="1" smtClean="0"/>
              <a:t>employees</a:t>
            </a:r>
            <a:r>
              <a:rPr lang="da-DK" sz="1600" dirty="0" smtClean="0"/>
              <a:t> </a:t>
            </a:r>
            <a:r>
              <a:rPr lang="da-DK" sz="1600" dirty="0" err="1" smtClean="0"/>
              <a:t>trained</a:t>
            </a:r>
            <a:r>
              <a:rPr lang="da-DK" sz="1600" dirty="0" smtClean="0"/>
              <a:t> at the end of november 2015</a:t>
            </a:r>
            <a:endParaRPr lang="da-DK" sz="1600" dirty="0"/>
          </a:p>
        </p:txBody>
      </p:sp>
      <p:sp>
        <p:nvSpPr>
          <p:cNvPr id="21" name="Afrundet rektangulær billedforklaring 20"/>
          <p:cNvSpPr/>
          <p:nvPr/>
        </p:nvSpPr>
        <p:spPr>
          <a:xfrm>
            <a:off x="7380351" y="4725144"/>
            <a:ext cx="2184243" cy="1224136"/>
          </a:xfrm>
          <a:prstGeom prst="wedgeRoundRectCallout">
            <a:avLst>
              <a:gd name="adj1" fmla="val -77868"/>
              <a:gd name="adj2" fmla="val -4803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 smtClean="0"/>
              <a:t>xx</a:t>
            </a:r>
            <a:r>
              <a:rPr lang="da-DK" sz="1600" dirty="0" smtClean="0"/>
              <a:t>  </a:t>
            </a:r>
            <a:r>
              <a:rPr lang="da-DK" sz="1600" dirty="0" err="1" smtClean="0"/>
              <a:t>employees</a:t>
            </a:r>
            <a:r>
              <a:rPr lang="da-DK" sz="1600" dirty="0" smtClean="0"/>
              <a:t> </a:t>
            </a:r>
            <a:r>
              <a:rPr lang="da-DK" sz="1600" dirty="0" err="1" smtClean="0"/>
              <a:t>trained</a:t>
            </a:r>
            <a:r>
              <a:rPr lang="da-DK" sz="1600" dirty="0" smtClean="0"/>
              <a:t> in Q2 2016</a:t>
            </a:r>
            <a:endParaRPr lang="da-DK" sz="1600" dirty="0"/>
          </a:p>
        </p:txBody>
      </p:sp>
      <p:sp>
        <p:nvSpPr>
          <p:cNvPr id="22" name="Rektangulær billedforklaring 21"/>
          <p:cNvSpPr/>
          <p:nvPr/>
        </p:nvSpPr>
        <p:spPr>
          <a:xfrm>
            <a:off x="3728864" y="1628800"/>
            <a:ext cx="2304256" cy="1080120"/>
          </a:xfrm>
          <a:prstGeom prst="wedgeRectCallout">
            <a:avLst>
              <a:gd name="adj1" fmla="val 35755"/>
              <a:gd name="adj2" fmla="val 820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/>
              <a:t>All managers (</a:t>
            </a:r>
            <a:r>
              <a:rPr lang="da-DK" sz="1600" dirty="0" err="1" smtClean="0"/>
              <a:t>approx</a:t>
            </a:r>
            <a:r>
              <a:rPr lang="da-DK" sz="1600" dirty="0" smtClean="0"/>
              <a:t> 90) </a:t>
            </a:r>
            <a:r>
              <a:rPr lang="da-DK" sz="1600" dirty="0" err="1" smtClean="0"/>
              <a:t>trained</a:t>
            </a:r>
            <a:r>
              <a:rPr lang="da-DK" sz="1600" dirty="0" smtClean="0"/>
              <a:t> in the new </a:t>
            </a:r>
            <a:r>
              <a:rPr lang="da-DK" sz="1600" dirty="0" err="1" smtClean="0"/>
              <a:t>approval</a:t>
            </a:r>
            <a:r>
              <a:rPr lang="da-DK" sz="1600" dirty="0" smtClean="0"/>
              <a:t> portal april 2015</a:t>
            </a:r>
            <a:endParaRPr lang="da-DK" sz="1600" dirty="0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9" cstate="print"/>
          <a:srcRect l="31166" t="53042" r="63630" b="37707"/>
          <a:stretch>
            <a:fillRect/>
          </a:stretch>
        </p:blipFill>
        <p:spPr bwMode="auto">
          <a:xfrm>
            <a:off x="2216696" y="3068960"/>
            <a:ext cx="54606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frundet rektangulær billedforklaring 24"/>
          <p:cNvSpPr/>
          <p:nvPr/>
        </p:nvSpPr>
        <p:spPr>
          <a:xfrm>
            <a:off x="992560" y="2708920"/>
            <a:ext cx="2184243" cy="1224136"/>
          </a:xfrm>
          <a:prstGeom prst="wedgeRoundRectCallout">
            <a:avLst>
              <a:gd name="adj1" fmla="val 66562"/>
              <a:gd name="adj2" fmla="val -3626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/>
              <a:t>160 </a:t>
            </a:r>
            <a:r>
              <a:rPr lang="da-DK" sz="1600" dirty="0" err="1" smtClean="0"/>
              <a:t>employees</a:t>
            </a:r>
            <a:r>
              <a:rPr lang="da-DK" sz="1600" dirty="0" smtClean="0"/>
              <a:t> </a:t>
            </a:r>
            <a:r>
              <a:rPr lang="da-DK" sz="1600" dirty="0" err="1" smtClean="0"/>
              <a:t>educated</a:t>
            </a:r>
            <a:r>
              <a:rPr lang="da-DK" sz="1600" dirty="0" smtClean="0"/>
              <a:t> by Q1 2014</a:t>
            </a:r>
            <a:endParaRPr lang="da-DK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95300" y="908721"/>
            <a:ext cx="8915400" cy="5280692"/>
          </a:xfrm>
        </p:spPr>
        <p:txBody>
          <a:bodyPr/>
          <a:lstStyle/>
          <a:p>
            <a:r>
              <a:rPr lang="da-DK" sz="2400" dirty="0" err="1" smtClean="0"/>
              <a:t>Labour</a:t>
            </a:r>
            <a:r>
              <a:rPr lang="da-DK" sz="2400" dirty="0" smtClean="0"/>
              <a:t> organisations:</a:t>
            </a:r>
          </a:p>
          <a:p>
            <a:pPr lvl="1"/>
            <a:r>
              <a:rPr lang="da-DK" sz="1800" dirty="0" err="1" smtClean="0"/>
              <a:t>Two</a:t>
            </a:r>
            <a:r>
              <a:rPr lang="da-DK" sz="1800" dirty="0" smtClean="0"/>
              <a:t> of </a:t>
            </a:r>
            <a:r>
              <a:rPr lang="da-DK" sz="1800" dirty="0" err="1" smtClean="0"/>
              <a:t>our</a:t>
            </a:r>
            <a:r>
              <a:rPr lang="da-DK" sz="1800" dirty="0" smtClean="0"/>
              <a:t> </a:t>
            </a:r>
            <a:r>
              <a:rPr lang="da-DK" sz="1800" dirty="0" err="1" smtClean="0"/>
              <a:t>labour</a:t>
            </a:r>
            <a:r>
              <a:rPr lang="da-DK" sz="1800" dirty="0" smtClean="0"/>
              <a:t> organisations had </a:t>
            </a:r>
            <a:r>
              <a:rPr lang="da-DK" sz="1800" dirty="0" err="1" smtClean="0"/>
              <a:t>individually</a:t>
            </a:r>
            <a:r>
              <a:rPr lang="da-DK" sz="1800" dirty="0" smtClean="0"/>
              <a:t> </a:t>
            </a:r>
            <a:r>
              <a:rPr lang="da-DK" sz="1800" dirty="0" err="1" smtClean="0"/>
              <a:t>asked</a:t>
            </a:r>
            <a:r>
              <a:rPr lang="da-DK" sz="1800" dirty="0" smtClean="0"/>
              <a:t> </a:t>
            </a:r>
            <a:r>
              <a:rPr lang="da-DK" sz="1800" dirty="0" err="1" smtClean="0"/>
              <a:t>whether</a:t>
            </a:r>
            <a:r>
              <a:rPr lang="da-DK" sz="1800" dirty="0" smtClean="0"/>
              <a:t> </a:t>
            </a:r>
            <a:r>
              <a:rPr lang="da-DK" sz="1800" dirty="0" err="1" smtClean="0"/>
              <a:t>we</a:t>
            </a:r>
            <a:r>
              <a:rPr lang="da-DK" sz="1800" dirty="0" smtClean="0"/>
              <a:t> </a:t>
            </a:r>
            <a:r>
              <a:rPr lang="da-DK" sz="1800" dirty="0" err="1" smtClean="0"/>
              <a:t>would</a:t>
            </a:r>
            <a:r>
              <a:rPr lang="da-DK" sz="1800" dirty="0" smtClean="0"/>
              <a:t> </a:t>
            </a:r>
            <a:r>
              <a:rPr lang="da-DK" sz="1800" dirty="0" err="1" smtClean="0"/>
              <a:t>take</a:t>
            </a:r>
            <a:r>
              <a:rPr lang="da-DK" sz="1800" dirty="0" smtClean="0"/>
              <a:t> part in </a:t>
            </a:r>
            <a:r>
              <a:rPr lang="da-DK" sz="1800" dirty="0" err="1" smtClean="0"/>
              <a:t>improving</a:t>
            </a:r>
            <a:r>
              <a:rPr lang="da-DK" sz="1800" dirty="0" smtClean="0"/>
              <a:t> </a:t>
            </a:r>
            <a:r>
              <a:rPr lang="da-DK" sz="1800" dirty="0" err="1" smtClean="0"/>
              <a:t>our</a:t>
            </a:r>
            <a:r>
              <a:rPr lang="da-DK" sz="1800" dirty="0" smtClean="0"/>
              <a:t> </a:t>
            </a:r>
            <a:r>
              <a:rPr lang="da-DK" sz="1800" dirty="0" err="1" smtClean="0"/>
              <a:t>employees</a:t>
            </a:r>
            <a:r>
              <a:rPr lang="da-DK" sz="1800" dirty="0" smtClean="0"/>
              <a:t> </a:t>
            </a:r>
            <a:r>
              <a:rPr lang="da-DK" sz="1800" dirty="0" err="1" smtClean="0"/>
              <a:t>reading</a:t>
            </a:r>
            <a:r>
              <a:rPr lang="da-DK" sz="1800" dirty="0" smtClean="0"/>
              <a:t> and </a:t>
            </a:r>
            <a:r>
              <a:rPr lang="da-DK" sz="1800" dirty="0" err="1" smtClean="0"/>
              <a:t>writing</a:t>
            </a:r>
            <a:r>
              <a:rPr lang="da-DK" sz="1800" dirty="0" smtClean="0"/>
              <a:t> </a:t>
            </a:r>
            <a:r>
              <a:rPr lang="da-DK" sz="1800" dirty="0" err="1" smtClean="0"/>
              <a:t>skills</a:t>
            </a:r>
            <a:endParaRPr lang="da-DK" sz="1800" dirty="0" smtClean="0"/>
          </a:p>
          <a:p>
            <a:pPr lvl="1"/>
            <a:endParaRPr lang="da-DK" sz="1800" dirty="0" smtClean="0"/>
          </a:p>
          <a:p>
            <a:r>
              <a:rPr lang="da-DK" sz="2400" dirty="0" smtClean="0"/>
              <a:t>IT </a:t>
            </a:r>
            <a:r>
              <a:rPr lang="da-DK" sz="2400" dirty="0" err="1" smtClean="0"/>
              <a:t>mobility</a:t>
            </a:r>
            <a:r>
              <a:rPr lang="da-DK" sz="2400" dirty="0" smtClean="0"/>
              <a:t> </a:t>
            </a:r>
            <a:r>
              <a:rPr lang="da-DK" sz="2400" dirty="0" err="1" smtClean="0"/>
              <a:t>programme</a:t>
            </a:r>
            <a:r>
              <a:rPr lang="da-DK" sz="2400" dirty="0" smtClean="0"/>
              <a:t> </a:t>
            </a:r>
            <a:r>
              <a:rPr lang="da-DK" sz="2400" dirty="0" err="1" smtClean="0"/>
              <a:t>established</a:t>
            </a:r>
            <a:r>
              <a:rPr lang="da-DK" sz="2400" dirty="0" smtClean="0"/>
              <a:t> in 2012</a:t>
            </a:r>
          </a:p>
          <a:p>
            <a:pPr lvl="1"/>
            <a:r>
              <a:rPr lang="da-DK" sz="1800" dirty="0" smtClean="0"/>
              <a:t>As part of the </a:t>
            </a:r>
            <a:r>
              <a:rPr lang="da-DK" sz="1800" dirty="0" err="1" smtClean="0"/>
              <a:t>programme</a:t>
            </a:r>
            <a:r>
              <a:rPr lang="da-DK" sz="1800" dirty="0" smtClean="0"/>
              <a:t> </a:t>
            </a:r>
            <a:r>
              <a:rPr lang="da-DK" sz="1800" dirty="0" err="1" smtClean="0"/>
              <a:t>we</a:t>
            </a:r>
            <a:r>
              <a:rPr lang="da-DK" sz="1800" dirty="0" smtClean="0"/>
              <a:t> </a:t>
            </a:r>
            <a:r>
              <a:rPr lang="da-DK" sz="1800" dirty="0" err="1" smtClean="0"/>
              <a:t>decided</a:t>
            </a:r>
            <a:r>
              <a:rPr lang="da-DK" sz="1800" dirty="0" smtClean="0"/>
              <a:t> to run </a:t>
            </a:r>
            <a:r>
              <a:rPr lang="da-DK" sz="1800" dirty="0" err="1" smtClean="0"/>
              <a:t>mandatory</a:t>
            </a:r>
            <a:r>
              <a:rPr lang="da-DK" sz="1800" dirty="0" smtClean="0"/>
              <a:t> tests of all 600+ </a:t>
            </a:r>
            <a:r>
              <a:rPr lang="da-DK" sz="1800" dirty="0" err="1" smtClean="0"/>
              <a:t>employees</a:t>
            </a:r>
            <a:r>
              <a:rPr lang="da-DK" sz="1800" dirty="0" smtClean="0"/>
              <a:t> and </a:t>
            </a:r>
            <a:r>
              <a:rPr lang="da-DK" sz="1800" dirty="0" err="1" smtClean="0"/>
              <a:t>local</a:t>
            </a:r>
            <a:r>
              <a:rPr lang="da-DK" sz="1800" dirty="0" smtClean="0"/>
              <a:t> managers as </a:t>
            </a:r>
            <a:r>
              <a:rPr lang="da-DK" sz="1800" dirty="0" err="1" smtClean="0"/>
              <a:t>well</a:t>
            </a:r>
            <a:r>
              <a:rPr lang="da-DK" sz="1800" dirty="0" smtClean="0"/>
              <a:t> as </a:t>
            </a:r>
            <a:r>
              <a:rPr lang="da-DK" sz="1800" dirty="0" err="1" smtClean="0"/>
              <a:t>mandatory</a:t>
            </a:r>
            <a:r>
              <a:rPr lang="da-DK" sz="1800" dirty="0" smtClean="0"/>
              <a:t> </a:t>
            </a:r>
            <a:r>
              <a:rPr lang="da-DK" sz="1800" dirty="0" err="1" smtClean="0"/>
              <a:t>courses</a:t>
            </a:r>
            <a:r>
              <a:rPr lang="da-DK" sz="1800" dirty="0" smtClean="0"/>
              <a:t> for the </a:t>
            </a:r>
            <a:r>
              <a:rPr lang="da-DK" sz="1800" dirty="0" err="1" smtClean="0"/>
              <a:t>ones</a:t>
            </a:r>
            <a:r>
              <a:rPr lang="da-DK" sz="1800" dirty="0" smtClean="0"/>
              <a:t> </a:t>
            </a:r>
            <a:r>
              <a:rPr lang="da-DK" sz="1800" dirty="0" err="1" smtClean="0"/>
              <a:t>who</a:t>
            </a:r>
            <a:r>
              <a:rPr lang="da-DK" sz="1800" dirty="0" smtClean="0"/>
              <a:t> </a:t>
            </a:r>
            <a:r>
              <a:rPr lang="da-DK" sz="1800" dirty="0" err="1" smtClean="0"/>
              <a:t>needed</a:t>
            </a:r>
            <a:r>
              <a:rPr lang="da-DK" sz="1800" dirty="0" smtClean="0"/>
              <a:t> it</a:t>
            </a:r>
          </a:p>
          <a:p>
            <a:pPr lvl="1"/>
            <a:r>
              <a:rPr lang="da-DK" sz="1800" dirty="0" err="1" smtClean="0"/>
              <a:t>Goal</a:t>
            </a:r>
            <a:r>
              <a:rPr lang="da-DK" sz="1800" dirty="0" smtClean="0"/>
              <a:t> </a:t>
            </a:r>
            <a:r>
              <a:rPr lang="da-DK" sz="1800" dirty="0" err="1" smtClean="0"/>
              <a:t>was</a:t>
            </a:r>
            <a:r>
              <a:rPr lang="da-DK" sz="1800" dirty="0" smtClean="0"/>
              <a:t> to </a:t>
            </a:r>
            <a:r>
              <a:rPr lang="da-DK" sz="1800" dirty="0" err="1" smtClean="0"/>
              <a:t>train</a:t>
            </a:r>
            <a:r>
              <a:rPr lang="da-DK" sz="1800" dirty="0" smtClean="0"/>
              <a:t> all </a:t>
            </a:r>
            <a:r>
              <a:rPr lang="da-DK" sz="1800" dirty="0" err="1" smtClean="0"/>
              <a:t>employees</a:t>
            </a:r>
            <a:r>
              <a:rPr lang="da-DK" sz="1800" dirty="0" smtClean="0"/>
              <a:t> to a </a:t>
            </a:r>
            <a:r>
              <a:rPr lang="da-DK" sz="1800" dirty="0" err="1" smtClean="0"/>
              <a:t>reading</a:t>
            </a:r>
            <a:r>
              <a:rPr lang="da-DK" sz="1800" dirty="0" smtClean="0"/>
              <a:t> and </a:t>
            </a:r>
            <a:r>
              <a:rPr lang="da-DK" sz="1800" dirty="0" err="1" smtClean="0"/>
              <a:t>writing</a:t>
            </a:r>
            <a:r>
              <a:rPr lang="da-DK" sz="1800" dirty="0" smtClean="0"/>
              <a:t> </a:t>
            </a:r>
            <a:r>
              <a:rPr lang="da-DK" sz="1800" dirty="0" err="1" smtClean="0"/>
              <a:t>level</a:t>
            </a:r>
            <a:r>
              <a:rPr lang="da-DK" sz="1800" dirty="0" smtClean="0"/>
              <a:t> of </a:t>
            </a:r>
            <a:r>
              <a:rPr lang="da-DK" sz="1800" dirty="0" err="1" smtClean="0"/>
              <a:t>class</a:t>
            </a:r>
            <a:r>
              <a:rPr lang="da-DK" sz="1800" dirty="0" smtClean="0"/>
              <a:t> 7 (</a:t>
            </a:r>
            <a:r>
              <a:rPr lang="da-DK" sz="1800" dirty="0" err="1" smtClean="0"/>
              <a:t>dyslexic</a:t>
            </a:r>
            <a:r>
              <a:rPr lang="da-DK" sz="1800" dirty="0" smtClean="0"/>
              <a:t> </a:t>
            </a:r>
            <a:r>
              <a:rPr lang="da-DK" sz="1800" dirty="0" err="1" smtClean="0"/>
              <a:t>should</a:t>
            </a:r>
            <a:r>
              <a:rPr lang="da-DK" sz="1800" dirty="0" smtClean="0"/>
              <a:t> </a:t>
            </a:r>
            <a:r>
              <a:rPr lang="da-DK" sz="1800" dirty="0" err="1" smtClean="0"/>
              <a:t>generally</a:t>
            </a:r>
            <a:r>
              <a:rPr lang="da-DK" sz="1800" dirty="0" smtClean="0"/>
              <a:t> </a:t>
            </a:r>
            <a:r>
              <a:rPr lang="da-DK" sz="1800" dirty="0" err="1" smtClean="0"/>
              <a:t>improve</a:t>
            </a:r>
            <a:r>
              <a:rPr lang="da-DK" sz="1800" dirty="0" smtClean="0"/>
              <a:t> </a:t>
            </a:r>
            <a:r>
              <a:rPr lang="da-DK" sz="1800" dirty="0" err="1" smtClean="0"/>
              <a:t>their</a:t>
            </a:r>
            <a:r>
              <a:rPr lang="da-DK" sz="1800" dirty="0" smtClean="0"/>
              <a:t> </a:t>
            </a:r>
            <a:r>
              <a:rPr lang="da-DK" sz="1800" dirty="0" err="1" smtClean="0"/>
              <a:t>skills</a:t>
            </a:r>
            <a:r>
              <a:rPr lang="da-DK" sz="1800" dirty="0" smtClean="0"/>
              <a:t>)</a:t>
            </a:r>
          </a:p>
          <a:p>
            <a:endParaRPr lang="da-DK" sz="1800" dirty="0" smtClean="0"/>
          </a:p>
          <a:p>
            <a:r>
              <a:rPr lang="da-DK" sz="2400" dirty="0" err="1" smtClean="0"/>
              <a:t>Surprising</a:t>
            </a:r>
            <a:r>
              <a:rPr lang="da-DK" sz="2400" dirty="0" smtClean="0"/>
              <a:t> </a:t>
            </a:r>
            <a:r>
              <a:rPr lang="da-DK" sz="2400" dirty="0" err="1" smtClean="0"/>
              <a:t>results</a:t>
            </a:r>
            <a:r>
              <a:rPr lang="da-DK" sz="2400" dirty="0" smtClean="0"/>
              <a:t>:</a:t>
            </a:r>
          </a:p>
          <a:p>
            <a:pPr lvl="1"/>
            <a:r>
              <a:rPr lang="da-DK" sz="1800" dirty="0" smtClean="0"/>
              <a:t>It </a:t>
            </a:r>
            <a:r>
              <a:rPr lang="da-DK" sz="1800" dirty="0" err="1" smtClean="0"/>
              <a:t>was</a:t>
            </a:r>
            <a:r>
              <a:rPr lang="da-DK" sz="1800" dirty="0" smtClean="0"/>
              <a:t> a </a:t>
            </a:r>
            <a:r>
              <a:rPr lang="da-DK" sz="1800" dirty="0" err="1" smtClean="0"/>
              <a:t>surprise</a:t>
            </a:r>
            <a:r>
              <a:rPr lang="da-DK" sz="1800" dirty="0" smtClean="0"/>
              <a:t> to </a:t>
            </a:r>
            <a:r>
              <a:rPr lang="da-DK" sz="1800" dirty="0" err="1" smtClean="0"/>
              <a:t>us</a:t>
            </a:r>
            <a:r>
              <a:rPr lang="da-DK" sz="1800" dirty="0" smtClean="0"/>
              <a:t> </a:t>
            </a:r>
            <a:r>
              <a:rPr lang="da-DK" sz="1800" dirty="0" err="1" smtClean="0"/>
              <a:t>that</a:t>
            </a:r>
            <a:r>
              <a:rPr lang="da-DK" sz="1800" dirty="0" smtClean="0"/>
              <a:t> the test </a:t>
            </a:r>
            <a:r>
              <a:rPr lang="da-DK" sz="1800" dirty="0" err="1" smtClean="0"/>
              <a:t>result</a:t>
            </a:r>
            <a:r>
              <a:rPr lang="da-DK" sz="1800" dirty="0" smtClean="0"/>
              <a:t> </a:t>
            </a:r>
            <a:r>
              <a:rPr lang="da-DK" sz="1800" dirty="0" err="1" smtClean="0"/>
              <a:t>showed</a:t>
            </a:r>
            <a:r>
              <a:rPr lang="da-DK" sz="1800" dirty="0" smtClean="0"/>
              <a:t> a </a:t>
            </a:r>
            <a:r>
              <a:rPr lang="da-DK" sz="1800" dirty="0" err="1" smtClean="0"/>
              <a:t>a</a:t>
            </a:r>
            <a:r>
              <a:rPr lang="da-DK" sz="1800" dirty="0" smtClean="0"/>
              <a:t> </a:t>
            </a:r>
            <a:r>
              <a:rPr lang="da-DK" sz="1800" dirty="0" err="1" smtClean="0"/>
              <a:t>big</a:t>
            </a:r>
            <a:r>
              <a:rPr lang="da-DK" sz="1800" dirty="0" smtClean="0"/>
              <a:t> </a:t>
            </a:r>
            <a:r>
              <a:rPr lang="da-DK" sz="1800" dirty="0" err="1" smtClean="0"/>
              <a:t>group</a:t>
            </a:r>
            <a:r>
              <a:rPr lang="da-DK" sz="1800" dirty="0" smtClean="0"/>
              <a:t> of the managers had </a:t>
            </a:r>
            <a:r>
              <a:rPr lang="da-DK" sz="1800" dirty="0" err="1" smtClean="0"/>
              <a:t>difficulties</a:t>
            </a:r>
            <a:r>
              <a:rPr lang="da-DK" sz="1800" dirty="0" smtClean="0"/>
              <a:t> </a:t>
            </a:r>
            <a:r>
              <a:rPr lang="da-DK" sz="1800" dirty="0" err="1" smtClean="0"/>
              <a:t>reading</a:t>
            </a:r>
            <a:r>
              <a:rPr lang="da-DK" sz="1800" dirty="0" smtClean="0"/>
              <a:t> and </a:t>
            </a:r>
            <a:r>
              <a:rPr lang="da-DK" sz="1800" dirty="0" err="1" smtClean="0"/>
              <a:t>writing</a:t>
            </a:r>
            <a:r>
              <a:rPr lang="da-DK" sz="1800" dirty="0" smtClean="0"/>
              <a:t> as </a:t>
            </a:r>
            <a:r>
              <a:rPr lang="da-DK" sz="1800" dirty="0" err="1" smtClean="0"/>
              <a:t>well</a:t>
            </a:r>
            <a:r>
              <a:rPr lang="da-DK" sz="1800" dirty="0" smtClean="0"/>
              <a:t> and </a:t>
            </a:r>
            <a:r>
              <a:rPr lang="da-DK" sz="1800" dirty="0" err="1" smtClean="0"/>
              <a:t>needed</a:t>
            </a:r>
            <a:r>
              <a:rPr lang="da-DK" sz="1800" dirty="0" smtClean="0"/>
              <a:t> </a:t>
            </a:r>
            <a:r>
              <a:rPr lang="da-DK" sz="1800" dirty="0" err="1" smtClean="0"/>
              <a:t>courses</a:t>
            </a:r>
            <a:endParaRPr lang="da-DK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In </a:t>
            </a:r>
            <a:r>
              <a:rPr lang="da-DK" sz="2400" dirty="0" err="1" smtClean="0"/>
              <a:t>depth</a:t>
            </a:r>
            <a:r>
              <a:rPr lang="da-DK" sz="2400" dirty="0" smtClean="0"/>
              <a:t> </a:t>
            </a:r>
            <a:r>
              <a:rPr lang="da-DK" sz="2400" dirty="0" err="1" smtClean="0"/>
              <a:t>presentation</a:t>
            </a:r>
            <a:r>
              <a:rPr lang="da-DK" sz="2400" dirty="0" smtClean="0"/>
              <a:t> of the case – 15 </a:t>
            </a:r>
            <a:r>
              <a:rPr lang="da-DK" sz="2400" dirty="0" err="1" smtClean="0"/>
              <a:t>mins</a:t>
            </a:r>
            <a:r>
              <a:rPr lang="da-DK" sz="2400" dirty="0" smtClean="0"/>
              <a:t>.  The ”</a:t>
            </a:r>
            <a:r>
              <a:rPr lang="da-DK" sz="2400" dirty="0" err="1" smtClean="0"/>
              <a:t>educated</a:t>
            </a:r>
            <a:r>
              <a:rPr lang="da-DK" sz="2400" dirty="0" smtClean="0"/>
              <a:t> to the future”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4317-C0D3-4047-BE5D-1E056409CE51}" type="slidenum">
              <a:rPr lang="fr-CH" altLang="en-US" smtClean="0"/>
              <a:pPr/>
              <a:t>9</a:t>
            </a:fld>
            <a:endParaRPr lang="fr-CH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1_bis_8QC_template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doc1_bis_8QC_template</Template>
  <TotalTime>4700</TotalTime>
  <Words>1857</Words>
  <Application>Microsoft Office PowerPoint</Application>
  <PresentationFormat>A4 Paper (210x297 mm)</PresentationFormat>
  <Paragraphs>230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Agfa Rotis Sans Serif</vt:lpstr>
      <vt:lpstr>Arial</vt:lpstr>
      <vt:lpstr>Calibri</vt:lpstr>
      <vt:lpstr>Open Sans Light</vt:lpstr>
      <vt:lpstr>Wingdings</vt:lpstr>
      <vt:lpstr>doc1_bis_8QC_template</vt:lpstr>
      <vt:lpstr>8th Quality Conference </vt:lpstr>
      <vt:lpstr>10 min Case presentation – The objective and the challenge</vt:lpstr>
      <vt:lpstr>10 min Case presentation – what happened and what have we achieved so far</vt:lpstr>
      <vt:lpstr>10 min Case presentation – the plan and activities</vt:lpstr>
      <vt:lpstr>10 mins case presentation - impact</vt:lpstr>
      <vt:lpstr> 5 mins of moderated Q&amp;A </vt:lpstr>
      <vt:lpstr>In depth presentation of the case – 15 mins </vt:lpstr>
      <vt:lpstr>In depth presentation of the case – 15 mins </vt:lpstr>
      <vt:lpstr>In depth presentation of the case – 15 mins.  The ”educated to the future”</vt:lpstr>
      <vt:lpstr>In depth presentation of the case – 15 mins.  Training concept </vt:lpstr>
      <vt:lpstr>In depth presentation of the case – 15 mins.  Local manager meeting before roll out </vt:lpstr>
      <vt:lpstr>In depth presentation of the case – 15 mins </vt:lpstr>
      <vt:lpstr>Interaction on transferbility</vt:lpstr>
    </vt:vector>
  </TitlesOfParts>
  <Company>Banedanmark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Quality Conference</dc:title>
  <dc:creator>Malene Barman Rasmussen (MBRN)</dc:creator>
  <cp:lastModifiedBy>Ann Stoffels</cp:lastModifiedBy>
  <cp:revision>118</cp:revision>
  <cp:lastPrinted>2015-07-15T08:27:35Z</cp:lastPrinted>
  <dcterms:created xsi:type="dcterms:W3CDTF">2015-08-14T08:20:56Z</dcterms:created>
  <dcterms:modified xsi:type="dcterms:W3CDTF">2015-09-17T12:24:23Z</dcterms:modified>
</cp:coreProperties>
</file>