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108" r:id="rId2"/>
    <p:sldMasterId id="2147484118" r:id="rId3"/>
    <p:sldMasterId id="2147484128" r:id="rId4"/>
  </p:sldMasterIdLst>
  <p:notesMasterIdLst>
    <p:notesMasterId r:id="rId24"/>
  </p:notesMasterIdLst>
  <p:handoutMasterIdLst>
    <p:handoutMasterId r:id="rId25"/>
  </p:handoutMasterIdLst>
  <p:sldIdLst>
    <p:sldId id="256" r:id="rId5"/>
    <p:sldId id="322" r:id="rId6"/>
    <p:sldId id="337" r:id="rId7"/>
    <p:sldId id="338" r:id="rId8"/>
    <p:sldId id="339" r:id="rId9"/>
    <p:sldId id="341" r:id="rId10"/>
    <p:sldId id="335" r:id="rId11"/>
    <p:sldId id="342" r:id="rId12"/>
    <p:sldId id="343" r:id="rId13"/>
    <p:sldId id="344" r:id="rId14"/>
    <p:sldId id="346" r:id="rId15"/>
    <p:sldId id="347" r:id="rId16"/>
    <p:sldId id="345" r:id="rId17"/>
    <p:sldId id="333" r:id="rId18"/>
    <p:sldId id="331" r:id="rId19"/>
    <p:sldId id="332" r:id="rId20"/>
    <p:sldId id="334" r:id="rId21"/>
    <p:sldId id="330" r:id="rId22"/>
    <p:sldId id="319" r:id="rId23"/>
  </p:sldIdLst>
  <p:sldSz cx="9906000" cy="6858000" type="A4"/>
  <p:notesSz cx="6735763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97D5"/>
    <a:srgbClr val="5495D3"/>
    <a:srgbClr val="00E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4" autoAdjust="0"/>
    <p:restoredTop sz="98535" autoAdjust="0"/>
  </p:normalViewPr>
  <p:slideViewPr>
    <p:cSldViewPr>
      <p:cViewPr>
        <p:scale>
          <a:sx n="86" d="100"/>
          <a:sy n="86" d="100"/>
        </p:scale>
        <p:origin x="-714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0" d="100"/>
          <a:sy n="120" d="100"/>
        </p:scale>
        <p:origin x="-1158" y="-9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7B40C5-6968-4636-9AC7-74918EBE740B}" type="doc">
      <dgm:prSet loTypeId="urn:microsoft.com/office/officeart/2005/8/layout/arrow2" loCatId="process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lv-LV"/>
        </a:p>
      </dgm:t>
    </dgm:pt>
    <dgm:pt modelId="{19ADAC9E-7BA6-4C5C-88E1-01AD206930AE}">
      <dgm:prSet phldrT="[Text]" custT="1"/>
      <dgm:spPr/>
      <dgm:t>
        <a:bodyPr/>
        <a:lstStyle/>
        <a:p>
          <a:endParaRPr lang="lv-LV" sz="2400" dirty="0" smtClean="0">
            <a:solidFill>
              <a:schemeClr val="accent3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lv-LV" sz="2400" b="1" dirty="0" err="1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</a:t>
          </a:r>
          <a:r>
            <a:rPr lang="lv-LV" sz="2400" dirty="0" err="1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onsideration</a:t>
          </a:r>
          <a:endParaRPr lang="lv-LV" sz="2400" dirty="0">
            <a:solidFill>
              <a:schemeClr val="accent3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E05B3A-83C4-44D5-BFC3-DECCA79262DB}" type="parTrans" cxnId="{CFAB7153-6329-4D84-8E6D-DFF71B0083C6}">
      <dgm:prSet/>
      <dgm:spPr/>
      <dgm:t>
        <a:bodyPr/>
        <a:lstStyle/>
        <a:p>
          <a:endParaRPr lang="lv-LV"/>
        </a:p>
      </dgm:t>
    </dgm:pt>
    <dgm:pt modelId="{40637231-8BAA-404A-A876-D9F416F68993}" type="sibTrans" cxnId="{CFAB7153-6329-4D84-8E6D-DFF71B0083C6}">
      <dgm:prSet/>
      <dgm:spPr/>
      <dgm:t>
        <a:bodyPr/>
        <a:lstStyle/>
        <a:p>
          <a:endParaRPr lang="lv-LV"/>
        </a:p>
      </dgm:t>
    </dgm:pt>
    <dgm:pt modelId="{EFB5DA38-ADA9-4825-803B-FF594A161EE5}">
      <dgm:prSet phldrT="[Text]" custT="1"/>
      <dgm:spPr/>
      <dgm:t>
        <a:bodyPr/>
        <a:lstStyle/>
        <a:p>
          <a:endParaRPr lang="lv-LV" sz="2400" dirty="0" smtClean="0">
            <a:solidFill>
              <a:schemeClr val="accent3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lv-LV" sz="2400" b="1" dirty="0" err="1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</a:t>
          </a:r>
          <a:r>
            <a:rPr lang="lv-LV" sz="2400" dirty="0" err="1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ublish</a:t>
          </a:r>
          <a:r>
            <a:rPr lang="lv-LV" sz="2400" baseline="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lv-LV" sz="2400" dirty="0">
            <a:solidFill>
              <a:schemeClr val="accent3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A8049B-D239-4A5B-ACB4-E77324AFE54C}" type="sibTrans" cxnId="{C2D8DC39-F875-4A84-9518-B0DCF796EABD}">
      <dgm:prSet/>
      <dgm:spPr/>
      <dgm:t>
        <a:bodyPr/>
        <a:lstStyle/>
        <a:p>
          <a:endParaRPr lang="lv-LV"/>
        </a:p>
      </dgm:t>
    </dgm:pt>
    <dgm:pt modelId="{4D7E3428-F8B4-4C17-BE13-4CF2C5CB1D50}" type="parTrans" cxnId="{C2D8DC39-F875-4A84-9518-B0DCF796EABD}">
      <dgm:prSet/>
      <dgm:spPr/>
      <dgm:t>
        <a:bodyPr/>
        <a:lstStyle/>
        <a:p>
          <a:endParaRPr lang="lv-LV"/>
        </a:p>
      </dgm:t>
    </dgm:pt>
    <dgm:pt modelId="{F8F9C528-1515-4342-AD89-365129641BD8}">
      <dgm:prSet custT="1"/>
      <dgm:spPr/>
      <dgm:t>
        <a:bodyPr/>
        <a:lstStyle/>
        <a:p>
          <a:endParaRPr lang="lv-LV" sz="2400" dirty="0" smtClean="0">
            <a:solidFill>
              <a:schemeClr val="accent3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lv-LV" sz="2400" b="1" dirty="0" err="1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</a:t>
          </a:r>
          <a:r>
            <a:rPr lang="lv-LV" sz="2400" dirty="0" err="1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ecieve</a:t>
          </a:r>
          <a:r>
            <a:rPr lang="lv-LV" sz="24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lv-LV" sz="2400" dirty="0" err="1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suggestion</a:t>
          </a:r>
          <a:endParaRPr lang="lv-LV" sz="2400" dirty="0">
            <a:solidFill>
              <a:schemeClr val="accent3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50A79C-09F4-429F-8208-7531FF00AD6F}" type="parTrans" cxnId="{33F05BD9-8A7B-432A-BF9F-5CD51518AA10}">
      <dgm:prSet/>
      <dgm:spPr/>
      <dgm:t>
        <a:bodyPr/>
        <a:lstStyle/>
        <a:p>
          <a:endParaRPr lang="lv-LV"/>
        </a:p>
      </dgm:t>
    </dgm:pt>
    <dgm:pt modelId="{EA44C8BF-B29F-4CA2-9E46-347F58666BC7}" type="sibTrans" cxnId="{33F05BD9-8A7B-432A-BF9F-5CD51518AA10}">
      <dgm:prSet/>
      <dgm:spPr/>
      <dgm:t>
        <a:bodyPr/>
        <a:lstStyle/>
        <a:p>
          <a:endParaRPr lang="lv-LV"/>
        </a:p>
      </dgm:t>
    </dgm:pt>
    <dgm:pt modelId="{66D19A6C-4124-4C0A-BA3A-FF644211854E}">
      <dgm:prSet custT="1"/>
      <dgm:spPr/>
      <dgm:t>
        <a:bodyPr/>
        <a:lstStyle/>
        <a:p>
          <a:endParaRPr lang="lv-LV" sz="2400" dirty="0" smtClean="0">
            <a:solidFill>
              <a:schemeClr val="accent3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lv-LV" sz="2400" b="1" dirty="0" err="1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</a:t>
          </a:r>
          <a:r>
            <a:rPr lang="lv-LV" sz="2400" dirty="0" err="1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repare</a:t>
          </a:r>
          <a:r>
            <a:rPr lang="lv-LV" sz="24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lv-LV" sz="2400" dirty="0" err="1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an</a:t>
          </a:r>
          <a:r>
            <a:rPr lang="lv-LV" sz="24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lv-LV" sz="2400" dirty="0" err="1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answer</a:t>
          </a:r>
          <a:endParaRPr lang="lv-LV" sz="2400" dirty="0">
            <a:solidFill>
              <a:schemeClr val="accent3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43DC17-5290-4172-BAA4-EE0C316C50D5}" type="parTrans" cxnId="{5E37F451-FB7E-4F9A-8A3B-0EAF86CB1BA7}">
      <dgm:prSet/>
      <dgm:spPr/>
      <dgm:t>
        <a:bodyPr/>
        <a:lstStyle/>
        <a:p>
          <a:endParaRPr lang="lv-LV"/>
        </a:p>
      </dgm:t>
    </dgm:pt>
    <dgm:pt modelId="{53E65D05-D8F4-49CB-A107-FF559FCD8B45}" type="sibTrans" cxnId="{5E37F451-FB7E-4F9A-8A3B-0EAF86CB1BA7}">
      <dgm:prSet/>
      <dgm:spPr/>
      <dgm:t>
        <a:bodyPr/>
        <a:lstStyle/>
        <a:p>
          <a:endParaRPr lang="lv-LV"/>
        </a:p>
      </dgm:t>
    </dgm:pt>
    <dgm:pt modelId="{AAF99D37-57B0-4490-A077-2360EA73876A}">
      <dgm:prSet custT="1"/>
      <dgm:spPr/>
      <dgm:t>
        <a:bodyPr/>
        <a:lstStyle/>
        <a:p>
          <a:endParaRPr lang="lv-LV" sz="2400" dirty="0" smtClean="0">
            <a:solidFill>
              <a:schemeClr val="accent3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lv-LV" sz="2400" b="1" dirty="0" err="1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</a:t>
          </a:r>
          <a:r>
            <a:rPr lang="lv-LV" sz="2400" dirty="0" err="1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ooperation</a:t>
          </a:r>
          <a:endParaRPr lang="lv-LV" sz="2400" dirty="0">
            <a:solidFill>
              <a:schemeClr val="accent3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0D5E26-844F-4280-8ECF-BD327ACCABEF}" type="parTrans" cxnId="{59A1B06C-C125-4664-BBA5-A30908F07372}">
      <dgm:prSet/>
      <dgm:spPr/>
      <dgm:t>
        <a:bodyPr/>
        <a:lstStyle/>
        <a:p>
          <a:endParaRPr lang="lv-LV"/>
        </a:p>
      </dgm:t>
    </dgm:pt>
    <dgm:pt modelId="{9940CCB3-A932-4712-9E9C-5A551D346DC6}" type="sibTrans" cxnId="{59A1B06C-C125-4664-BBA5-A30908F07372}">
      <dgm:prSet/>
      <dgm:spPr/>
      <dgm:t>
        <a:bodyPr/>
        <a:lstStyle/>
        <a:p>
          <a:endParaRPr lang="lv-LV"/>
        </a:p>
      </dgm:t>
    </dgm:pt>
    <dgm:pt modelId="{9E061781-FB9C-4728-B30A-86100495352E}" type="pres">
      <dgm:prSet presAssocID="{A37B40C5-6968-4636-9AC7-74918EBE740B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1B15F8CD-B177-4AF8-BF3C-2B06C626AF42}" type="pres">
      <dgm:prSet presAssocID="{A37B40C5-6968-4636-9AC7-74918EBE740B}" presName="arrow" presStyleLbl="bgShp" presStyleIdx="0" presStyleCnt="1"/>
      <dgm:spPr/>
    </dgm:pt>
    <dgm:pt modelId="{9B3F108F-ADF2-4026-B01B-7859061FB586}" type="pres">
      <dgm:prSet presAssocID="{A37B40C5-6968-4636-9AC7-74918EBE740B}" presName="arrowDiagram5" presStyleCnt="0"/>
      <dgm:spPr/>
    </dgm:pt>
    <dgm:pt modelId="{03226A72-0606-4CDE-9B1B-FD1902A66B49}" type="pres">
      <dgm:prSet presAssocID="{F8F9C528-1515-4342-AD89-365129641BD8}" presName="bullet5a" presStyleLbl="node1" presStyleIdx="0" presStyleCnt="5"/>
      <dgm:spPr/>
    </dgm:pt>
    <dgm:pt modelId="{3E2F0C2A-EE5C-4AE7-9351-D6032B171704}" type="pres">
      <dgm:prSet presAssocID="{F8F9C528-1515-4342-AD89-365129641BD8}" presName="textBox5a" presStyleLbl="revTx" presStyleIdx="0" presStyleCnt="5" custScaleX="276254" custLinFactNeighborX="62078" custLinFactNeighborY="-2629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3ABD4C46-1329-4554-B025-D11221AD8ECE}" type="pres">
      <dgm:prSet presAssocID="{19ADAC9E-7BA6-4C5C-88E1-01AD206930AE}" presName="bullet5b" presStyleLbl="node1" presStyleIdx="1" presStyleCnt="5"/>
      <dgm:spPr>
        <a:solidFill>
          <a:schemeClr val="accent3"/>
        </a:solidFill>
      </dgm:spPr>
    </dgm:pt>
    <dgm:pt modelId="{A0EDC121-EEFE-4778-A788-3A08EA2D395A}" type="pres">
      <dgm:prSet presAssocID="{19ADAC9E-7BA6-4C5C-88E1-01AD206930AE}" presName="textBox5b" presStyleLbl="revTx" presStyleIdx="1" presStyleCnt="5" custScaleX="150677" custLinFactNeighborX="25210" custLinFactNeighborY="-371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4E9C86AC-38B8-4DA4-83F7-C6FCF0EDE94E}" type="pres">
      <dgm:prSet presAssocID="{AAF99D37-57B0-4490-A077-2360EA73876A}" presName="bullet5c" presStyleLbl="node1" presStyleIdx="2" presStyleCnt="5"/>
      <dgm:spPr>
        <a:solidFill>
          <a:schemeClr val="accent3"/>
        </a:solidFill>
      </dgm:spPr>
    </dgm:pt>
    <dgm:pt modelId="{3CE11E72-F5EC-4E12-99AC-464CFD44BD38}" type="pres">
      <dgm:prSet presAssocID="{AAF99D37-57B0-4490-A077-2360EA73876A}" presName="textBox5c" presStyleLbl="revTx" presStyleIdx="2" presStyleCnt="5" custScaleX="125939" custLinFactNeighborX="9358" custLinFactNeighborY="-1470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54F79BB9-F69F-4464-BFCD-96CB42D72D7C}" type="pres">
      <dgm:prSet presAssocID="{66D19A6C-4124-4C0A-BA3A-FF644211854E}" presName="bullet5d" presStyleLbl="node1" presStyleIdx="3" presStyleCnt="5"/>
      <dgm:spPr>
        <a:solidFill>
          <a:schemeClr val="accent3"/>
        </a:solidFill>
      </dgm:spPr>
    </dgm:pt>
    <dgm:pt modelId="{5B39DEF7-69C9-41C2-9233-FB9FBB59AEE9}" type="pres">
      <dgm:prSet presAssocID="{66D19A6C-4124-4C0A-BA3A-FF644211854E}" presName="textBox5d" presStyleLbl="revTx" presStyleIdx="3" presStyleCnt="5" custScaleX="144375" custLinFactNeighborX="32280" custLinFactNeighborY="-189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C9C35717-467E-4838-926C-69C8C0862720}" type="pres">
      <dgm:prSet presAssocID="{EFB5DA38-ADA9-4825-803B-FF594A161EE5}" presName="bullet5e" presStyleLbl="node1" presStyleIdx="4" presStyleCnt="5"/>
      <dgm:spPr>
        <a:solidFill>
          <a:schemeClr val="accent3"/>
        </a:solidFill>
      </dgm:spPr>
    </dgm:pt>
    <dgm:pt modelId="{B40F93E3-F84F-4F85-9AD8-23F35811C741}" type="pres">
      <dgm:prSet presAssocID="{EFB5DA38-ADA9-4825-803B-FF594A161EE5}" presName="textBox5e" presStyleLbl="revTx" presStyleIdx="4" presStyleCnt="5" custLinFactNeighborX="9253" custLinFactNeighborY="-5878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CFAB7153-6329-4D84-8E6D-DFF71B0083C6}" srcId="{A37B40C5-6968-4636-9AC7-74918EBE740B}" destId="{19ADAC9E-7BA6-4C5C-88E1-01AD206930AE}" srcOrd="1" destOrd="0" parTransId="{88E05B3A-83C4-44D5-BFC3-DECCA79262DB}" sibTransId="{40637231-8BAA-404A-A876-D9F416F68993}"/>
    <dgm:cxn modelId="{C2D8DC39-F875-4A84-9518-B0DCF796EABD}" srcId="{A37B40C5-6968-4636-9AC7-74918EBE740B}" destId="{EFB5DA38-ADA9-4825-803B-FF594A161EE5}" srcOrd="4" destOrd="0" parTransId="{4D7E3428-F8B4-4C17-BE13-4CF2C5CB1D50}" sibTransId="{A1A8049B-D239-4A5B-ACB4-E77324AFE54C}"/>
    <dgm:cxn modelId="{5E37F451-FB7E-4F9A-8A3B-0EAF86CB1BA7}" srcId="{A37B40C5-6968-4636-9AC7-74918EBE740B}" destId="{66D19A6C-4124-4C0A-BA3A-FF644211854E}" srcOrd="3" destOrd="0" parTransId="{7C43DC17-5290-4172-BAA4-EE0C316C50D5}" sibTransId="{53E65D05-D8F4-49CB-A107-FF559FCD8B45}"/>
    <dgm:cxn modelId="{101C27C5-2016-4C1E-82DA-AE6C5A43BCD8}" type="presOf" srcId="{F8F9C528-1515-4342-AD89-365129641BD8}" destId="{3E2F0C2A-EE5C-4AE7-9351-D6032B171704}" srcOrd="0" destOrd="0" presId="urn:microsoft.com/office/officeart/2005/8/layout/arrow2"/>
    <dgm:cxn modelId="{C27A7C2B-22A1-40F8-9678-0535218E28A6}" type="presOf" srcId="{66D19A6C-4124-4C0A-BA3A-FF644211854E}" destId="{5B39DEF7-69C9-41C2-9233-FB9FBB59AEE9}" srcOrd="0" destOrd="0" presId="urn:microsoft.com/office/officeart/2005/8/layout/arrow2"/>
    <dgm:cxn modelId="{E4952B83-DEE4-4D28-8BC5-830ECBA6F19F}" type="presOf" srcId="{AAF99D37-57B0-4490-A077-2360EA73876A}" destId="{3CE11E72-F5EC-4E12-99AC-464CFD44BD38}" srcOrd="0" destOrd="0" presId="urn:microsoft.com/office/officeart/2005/8/layout/arrow2"/>
    <dgm:cxn modelId="{33F05BD9-8A7B-432A-BF9F-5CD51518AA10}" srcId="{A37B40C5-6968-4636-9AC7-74918EBE740B}" destId="{F8F9C528-1515-4342-AD89-365129641BD8}" srcOrd="0" destOrd="0" parTransId="{1D50A79C-09F4-429F-8208-7531FF00AD6F}" sibTransId="{EA44C8BF-B29F-4CA2-9E46-347F58666BC7}"/>
    <dgm:cxn modelId="{0E3EAA3D-44C0-4AEC-BFAC-EA831173FA71}" type="presOf" srcId="{A37B40C5-6968-4636-9AC7-74918EBE740B}" destId="{9E061781-FB9C-4728-B30A-86100495352E}" srcOrd="0" destOrd="0" presId="urn:microsoft.com/office/officeart/2005/8/layout/arrow2"/>
    <dgm:cxn modelId="{59A1B06C-C125-4664-BBA5-A30908F07372}" srcId="{A37B40C5-6968-4636-9AC7-74918EBE740B}" destId="{AAF99D37-57B0-4490-A077-2360EA73876A}" srcOrd="2" destOrd="0" parTransId="{580D5E26-844F-4280-8ECF-BD327ACCABEF}" sibTransId="{9940CCB3-A932-4712-9E9C-5A551D346DC6}"/>
    <dgm:cxn modelId="{401C91CF-BD84-43F4-8D36-466681DA1039}" type="presOf" srcId="{EFB5DA38-ADA9-4825-803B-FF594A161EE5}" destId="{B40F93E3-F84F-4F85-9AD8-23F35811C741}" srcOrd="0" destOrd="0" presId="urn:microsoft.com/office/officeart/2005/8/layout/arrow2"/>
    <dgm:cxn modelId="{F443B38E-6599-4AE1-9DEE-4943722B9C8B}" type="presOf" srcId="{19ADAC9E-7BA6-4C5C-88E1-01AD206930AE}" destId="{A0EDC121-EEFE-4778-A788-3A08EA2D395A}" srcOrd="0" destOrd="0" presId="urn:microsoft.com/office/officeart/2005/8/layout/arrow2"/>
    <dgm:cxn modelId="{FEFA8495-C4CB-4D04-9364-07E7FF12291D}" type="presParOf" srcId="{9E061781-FB9C-4728-B30A-86100495352E}" destId="{1B15F8CD-B177-4AF8-BF3C-2B06C626AF42}" srcOrd="0" destOrd="0" presId="urn:microsoft.com/office/officeart/2005/8/layout/arrow2"/>
    <dgm:cxn modelId="{142C8025-A34C-41E4-B1A7-8722ECEEFF18}" type="presParOf" srcId="{9E061781-FB9C-4728-B30A-86100495352E}" destId="{9B3F108F-ADF2-4026-B01B-7859061FB586}" srcOrd="1" destOrd="0" presId="urn:microsoft.com/office/officeart/2005/8/layout/arrow2"/>
    <dgm:cxn modelId="{584658BF-EE83-40DF-81A1-9290558925B2}" type="presParOf" srcId="{9B3F108F-ADF2-4026-B01B-7859061FB586}" destId="{03226A72-0606-4CDE-9B1B-FD1902A66B49}" srcOrd="0" destOrd="0" presId="urn:microsoft.com/office/officeart/2005/8/layout/arrow2"/>
    <dgm:cxn modelId="{8430541B-59FC-46C2-B065-3049172F9B3E}" type="presParOf" srcId="{9B3F108F-ADF2-4026-B01B-7859061FB586}" destId="{3E2F0C2A-EE5C-4AE7-9351-D6032B171704}" srcOrd="1" destOrd="0" presId="urn:microsoft.com/office/officeart/2005/8/layout/arrow2"/>
    <dgm:cxn modelId="{0D932729-3F27-4704-96BD-49C8D8F75987}" type="presParOf" srcId="{9B3F108F-ADF2-4026-B01B-7859061FB586}" destId="{3ABD4C46-1329-4554-B025-D11221AD8ECE}" srcOrd="2" destOrd="0" presId="urn:microsoft.com/office/officeart/2005/8/layout/arrow2"/>
    <dgm:cxn modelId="{20929E83-B016-4E87-BC54-47D55FA9D95E}" type="presParOf" srcId="{9B3F108F-ADF2-4026-B01B-7859061FB586}" destId="{A0EDC121-EEFE-4778-A788-3A08EA2D395A}" srcOrd="3" destOrd="0" presId="urn:microsoft.com/office/officeart/2005/8/layout/arrow2"/>
    <dgm:cxn modelId="{BAFD7FAA-F9DD-46D0-A61C-1DBE68C6EB2B}" type="presParOf" srcId="{9B3F108F-ADF2-4026-B01B-7859061FB586}" destId="{4E9C86AC-38B8-4DA4-83F7-C6FCF0EDE94E}" srcOrd="4" destOrd="0" presId="urn:microsoft.com/office/officeart/2005/8/layout/arrow2"/>
    <dgm:cxn modelId="{7345BAD7-37FE-417E-BE2C-758DC55BB6FE}" type="presParOf" srcId="{9B3F108F-ADF2-4026-B01B-7859061FB586}" destId="{3CE11E72-F5EC-4E12-99AC-464CFD44BD38}" srcOrd="5" destOrd="0" presId="urn:microsoft.com/office/officeart/2005/8/layout/arrow2"/>
    <dgm:cxn modelId="{28E5FB79-A159-4D21-BB7A-055F8352A7BB}" type="presParOf" srcId="{9B3F108F-ADF2-4026-B01B-7859061FB586}" destId="{54F79BB9-F69F-4464-BFCD-96CB42D72D7C}" srcOrd="6" destOrd="0" presId="urn:microsoft.com/office/officeart/2005/8/layout/arrow2"/>
    <dgm:cxn modelId="{43227577-159D-49B6-94CA-59D9AC40969B}" type="presParOf" srcId="{9B3F108F-ADF2-4026-B01B-7859061FB586}" destId="{5B39DEF7-69C9-41C2-9233-FB9FBB59AEE9}" srcOrd="7" destOrd="0" presId="urn:microsoft.com/office/officeart/2005/8/layout/arrow2"/>
    <dgm:cxn modelId="{3D80ECE3-5D0A-4D28-A890-7FA04AA11A2D}" type="presParOf" srcId="{9B3F108F-ADF2-4026-B01B-7859061FB586}" destId="{C9C35717-467E-4838-926C-69C8C0862720}" srcOrd="8" destOrd="0" presId="urn:microsoft.com/office/officeart/2005/8/layout/arrow2"/>
    <dgm:cxn modelId="{CEC30C9A-0EEF-4FC0-847F-BCE3DBB833BD}" type="presParOf" srcId="{9B3F108F-ADF2-4026-B01B-7859061FB586}" destId="{B40F93E3-F84F-4F85-9AD8-23F35811C741}" srcOrd="9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5F8CD-B177-4AF8-BF3C-2B06C626AF42}">
      <dsp:nvSpPr>
        <dsp:cNvPr id="0" name=""/>
        <dsp:cNvSpPr/>
      </dsp:nvSpPr>
      <dsp:spPr>
        <a:xfrm>
          <a:off x="565918" y="0"/>
          <a:ext cx="8351004" cy="5219378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3226A72-0606-4CDE-9B1B-FD1902A66B49}">
      <dsp:nvSpPr>
        <dsp:cNvPr id="0" name=""/>
        <dsp:cNvSpPr/>
      </dsp:nvSpPr>
      <dsp:spPr>
        <a:xfrm>
          <a:off x="1388492" y="3881129"/>
          <a:ext cx="192073" cy="19207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F0C2A-EE5C-4AE7-9351-D6032B171704}">
      <dsp:nvSpPr>
        <dsp:cNvPr id="0" name=""/>
        <dsp:cNvSpPr/>
      </dsp:nvSpPr>
      <dsp:spPr>
        <a:xfrm>
          <a:off x="1199558" y="3944508"/>
          <a:ext cx="3022168" cy="1242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76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2400" kern="1200" dirty="0" smtClean="0">
            <a:solidFill>
              <a:schemeClr val="accent3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b="1" kern="1200" dirty="0" err="1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</a:t>
          </a:r>
          <a:r>
            <a:rPr lang="lv-LV" sz="2400" kern="1200" dirty="0" err="1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ecieve</a:t>
          </a:r>
          <a:r>
            <a:rPr lang="lv-LV" sz="2400" kern="12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lv-LV" sz="2400" kern="1200" dirty="0" err="1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suggestion</a:t>
          </a:r>
          <a:endParaRPr lang="lv-LV" sz="2400" kern="1200" dirty="0">
            <a:solidFill>
              <a:schemeClr val="accent3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99558" y="3944508"/>
        <a:ext cx="3022168" cy="1242211"/>
      </dsp:txXfrm>
    </dsp:sp>
    <dsp:sp modelId="{3ABD4C46-1329-4554-B025-D11221AD8ECE}">
      <dsp:nvSpPr>
        <dsp:cNvPr id="0" name=""/>
        <dsp:cNvSpPr/>
      </dsp:nvSpPr>
      <dsp:spPr>
        <a:xfrm>
          <a:off x="2428193" y="2882140"/>
          <a:ext cx="300636" cy="300636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EDC121-EEFE-4778-A788-3A08EA2D395A}">
      <dsp:nvSpPr>
        <dsp:cNvPr id="0" name=""/>
        <dsp:cNvSpPr/>
      </dsp:nvSpPr>
      <dsp:spPr>
        <a:xfrm>
          <a:off x="2576729" y="3024345"/>
          <a:ext cx="2088785" cy="2186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301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2400" kern="1200" dirty="0" smtClean="0">
            <a:solidFill>
              <a:schemeClr val="accent3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b="1" kern="1200" dirty="0" err="1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</a:t>
          </a:r>
          <a:r>
            <a:rPr lang="lv-LV" sz="2400" kern="1200" dirty="0" err="1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onsideration</a:t>
          </a:r>
          <a:endParaRPr lang="lv-LV" sz="2400" kern="1200" dirty="0">
            <a:solidFill>
              <a:schemeClr val="accent3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76729" y="3024345"/>
        <a:ext cx="2088785" cy="2186919"/>
      </dsp:txXfrm>
    </dsp:sp>
    <dsp:sp modelId="{4E9C86AC-38B8-4DA4-83F7-C6FCF0EDE94E}">
      <dsp:nvSpPr>
        <dsp:cNvPr id="0" name=""/>
        <dsp:cNvSpPr/>
      </dsp:nvSpPr>
      <dsp:spPr>
        <a:xfrm>
          <a:off x="3764353" y="2085663"/>
          <a:ext cx="400848" cy="400848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E11E72-F5EC-4E12-99AC-464CFD44BD38}">
      <dsp:nvSpPr>
        <dsp:cNvPr id="0" name=""/>
        <dsp:cNvSpPr/>
      </dsp:nvSpPr>
      <dsp:spPr>
        <a:xfrm>
          <a:off x="3906569" y="2242968"/>
          <a:ext cx="2029814" cy="2933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01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2400" kern="1200" dirty="0" smtClean="0">
            <a:solidFill>
              <a:schemeClr val="accent3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b="1" kern="1200" dirty="0" err="1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</a:t>
          </a:r>
          <a:r>
            <a:rPr lang="lv-LV" sz="2400" kern="1200" dirty="0" err="1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ooperation</a:t>
          </a:r>
          <a:endParaRPr lang="lv-LV" sz="2400" kern="1200" dirty="0">
            <a:solidFill>
              <a:schemeClr val="accent3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06569" y="2242968"/>
        <a:ext cx="2029814" cy="2933290"/>
      </dsp:txXfrm>
    </dsp:sp>
    <dsp:sp modelId="{54F79BB9-F69F-4464-BFCD-96CB42D72D7C}">
      <dsp:nvSpPr>
        <dsp:cNvPr id="0" name=""/>
        <dsp:cNvSpPr/>
      </dsp:nvSpPr>
      <dsp:spPr>
        <a:xfrm>
          <a:off x="5317640" y="1463513"/>
          <a:ext cx="517762" cy="517762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39DEF7-69C9-41C2-9233-FB9FBB59AEE9}">
      <dsp:nvSpPr>
        <dsp:cNvPr id="0" name=""/>
        <dsp:cNvSpPr/>
      </dsp:nvSpPr>
      <dsp:spPr>
        <a:xfrm>
          <a:off x="5745086" y="1656196"/>
          <a:ext cx="2411352" cy="3496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52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2400" kern="1200" dirty="0" smtClean="0">
            <a:solidFill>
              <a:schemeClr val="accent3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b="1" kern="1200" dirty="0" err="1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</a:t>
          </a:r>
          <a:r>
            <a:rPr lang="lv-LV" sz="2400" kern="1200" dirty="0" err="1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repare</a:t>
          </a:r>
          <a:r>
            <a:rPr lang="lv-LV" sz="2400" kern="12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lv-LV" sz="2400" kern="1200" dirty="0" err="1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an</a:t>
          </a:r>
          <a:r>
            <a:rPr lang="lv-LV" sz="2400" kern="12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lv-LV" sz="2400" kern="1200" dirty="0" err="1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answer</a:t>
          </a:r>
          <a:endParaRPr lang="lv-LV" sz="2400" kern="1200" dirty="0">
            <a:solidFill>
              <a:schemeClr val="accent3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45086" y="1656196"/>
        <a:ext cx="2411352" cy="3496983"/>
      </dsp:txXfrm>
    </dsp:sp>
    <dsp:sp modelId="{C9C35717-467E-4838-926C-69C8C0862720}">
      <dsp:nvSpPr>
        <dsp:cNvPr id="0" name=""/>
        <dsp:cNvSpPr/>
      </dsp:nvSpPr>
      <dsp:spPr>
        <a:xfrm>
          <a:off x="6916858" y="1048051"/>
          <a:ext cx="659729" cy="659729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0F93E3-F84F-4F85-9AD8-23F35811C741}">
      <dsp:nvSpPr>
        <dsp:cNvPr id="0" name=""/>
        <dsp:cNvSpPr/>
      </dsp:nvSpPr>
      <dsp:spPr>
        <a:xfrm>
          <a:off x="7401266" y="1152114"/>
          <a:ext cx="1670200" cy="3841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9577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2400" kern="1200" dirty="0" smtClean="0">
            <a:solidFill>
              <a:schemeClr val="accent3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b="1" kern="1200" dirty="0" err="1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</a:t>
          </a:r>
          <a:r>
            <a:rPr lang="lv-LV" sz="2400" kern="1200" dirty="0" err="1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ublish</a:t>
          </a:r>
          <a:r>
            <a:rPr lang="lv-LV" sz="2400" kern="1200" baseline="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lv-LV" sz="2400" kern="1200" dirty="0">
            <a:solidFill>
              <a:schemeClr val="accent3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01266" y="1152114"/>
        <a:ext cx="1670200" cy="3841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052" tIns="45526" rIns="91052" bIns="45526" rtlCol="0"/>
          <a:lstStyle>
            <a:lvl1pPr algn="l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6350" y="0"/>
            <a:ext cx="2917825" cy="493713"/>
          </a:xfrm>
          <a:prstGeom prst="rect">
            <a:avLst/>
          </a:prstGeom>
        </p:spPr>
        <p:txBody>
          <a:bodyPr vert="horz" lIns="91052" tIns="45526" rIns="91052" bIns="45526" rtlCol="0"/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A3F85C9-EB2D-496A-B1A1-3CF3F4870B07}" type="datetimeFigureOut">
              <a:rPr lang="fr-CH"/>
              <a:pPr>
                <a:defRPr/>
              </a:pPr>
              <a:t>12.10.2015</a:t>
            </a:fld>
            <a:endParaRPr lang="fr-CH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052" tIns="45526" rIns="91052" bIns="45526" rtlCol="0" anchor="b"/>
          <a:lstStyle>
            <a:lvl1pPr algn="l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6350" y="9371013"/>
            <a:ext cx="2917825" cy="493712"/>
          </a:xfrm>
          <a:prstGeom prst="rect">
            <a:avLst/>
          </a:prstGeom>
        </p:spPr>
        <p:txBody>
          <a:bodyPr vert="horz" wrap="square" lIns="91052" tIns="45526" rIns="91052" bIns="4552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4A5CFA-5A4B-4AE4-BA60-59FBFAAD9CC2}" type="slidenum">
              <a:rPr lang="fr-CH" altLang="en-US"/>
              <a:pPr>
                <a:defRPr/>
              </a:pPr>
              <a:t>‹#›</a:t>
            </a:fld>
            <a:endParaRPr lang="fr-CH" altLang="en-US" dirty="0"/>
          </a:p>
        </p:txBody>
      </p:sp>
    </p:spTree>
    <p:extLst>
      <p:ext uri="{BB962C8B-B14F-4D97-AF65-F5344CB8AC3E}">
        <p14:creationId xmlns:p14="http://schemas.microsoft.com/office/powerpoint/2010/main" val="24353117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6" rIns="91052" bIns="4552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0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6" rIns="91052" bIns="4552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6913" y="739775"/>
            <a:ext cx="5341937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686300"/>
            <a:ext cx="5386387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6" rIns="91052" bIns="45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6" rIns="91052" bIns="4552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0" y="9371013"/>
            <a:ext cx="2917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6" rIns="91052" bIns="4552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369D5FC-1DBF-4504-892D-82ADF4771AA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04710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smtClean="0">
              <a:latin typeface="Arial" charset="0"/>
            </a:endParaRPr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8188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665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226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628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348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068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788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508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19304C4-77A1-4AF7-845F-C8E9CA1F61EC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56128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chimi\Pictures\PPT Presi\Essai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245100"/>
            <a:ext cx="99060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schimi\Pictures\PPT Presi\logo_presidence_2015_en\LOGO_PRESIDENCE_2015_EN\LOGO_PRESIDENCE_2015_CMYK_EN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33375"/>
            <a:ext cx="3536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80992" y="2636912"/>
            <a:ext cx="4752528" cy="1800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v-LV" dirty="0" smtClean="0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4874991" y="1628801"/>
            <a:ext cx="4758529" cy="1008881"/>
          </a:xfrm>
        </p:spPr>
        <p:txBody>
          <a:bodyPr/>
          <a:lstStyle>
            <a:lvl1pPr algn="ctr">
              <a:defRPr b="1" u="none"/>
            </a:lvl1pPr>
          </a:lstStyle>
          <a:p>
            <a:r>
              <a:rPr lang="en-US" smtClean="0"/>
              <a:t>Click to edit Master title style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718703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chimi\Pictures\PPT Presi\Essai2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350" y="5245100"/>
            <a:ext cx="99060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schimi\Pictures\PPT Presi\logo_presidence_2015_en\LOGO_PRESIDENCE_2015_EN\LOGO_PRESIDENCE_2015_CMYK_EN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33375"/>
            <a:ext cx="3536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80992" y="2636912"/>
            <a:ext cx="4752528" cy="1800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v-LV" dirty="0" smtClean="0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4874991" y="1628801"/>
            <a:ext cx="4758529" cy="1008881"/>
          </a:xfrm>
        </p:spPr>
        <p:txBody>
          <a:bodyPr/>
          <a:lstStyle>
            <a:lvl1pPr algn="ctr">
              <a:defRPr b="1" u="none"/>
            </a:lvl1pPr>
          </a:lstStyle>
          <a:p>
            <a:r>
              <a:rPr lang="en-US" smtClean="0"/>
              <a:t>Click to edit Master title style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699138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IP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n-US" dirty="0" smtClean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260001"/>
            <a:ext cx="8915400" cy="4929411"/>
          </a:xfrm>
        </p:spPr>
        <p:txBody>
          <a:bodyPr/>
          <a:lstStyle>
            <a:lvl1pPr>
              <a:buSzPct val="8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10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7913" y="6237288"/>
            <a:ext cx="701675" cy="503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C6C00-A4B1-4066-BF01-1DCBAD077C29}" type="slidenum">
              <a:rPr lang="fr-CH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fr-CH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088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2996953"/>
            <a:ext cx="8420100" cy="2772023"/>
          </a:xfrm>
        </p:spPr>
        <p:txBody>
          <a:bodyPr anchor="t"/>
          <a:lstStyle>
            <a:lvl1pPr algn="l">
              <a:defRPr sz="3000" b="0" cap="none" baseline="0"/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3EBF6-B3EE-48E9-BE60-01D8567D9C2B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801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0489" y="116632"/>
            <a:ext cx="6630737" cy="504056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260000"/>
            <a:ext cx="4375150" cy="4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260000"/>
            <a:ext cx="4375150" cy="4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13EA0-22DF-4A3B-9DC0-CAA1688A40FE}" type="slidenum">
              <a:rPr lang="fr-CH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fr-CH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529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0489" y="115889"/>
            <a:ext cx="6630737" cy="50482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3862D-9F31-4EBF-9F8E-6DE5D56414E2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112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254C8-709B-4CD9-B0F7-952C3CDA4F24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797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68648-A1C8-474C-86F3-8E88313B1852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18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0489" y="116632"/>
            <a:ext cx="6630737" cy="504056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1052737"/>
            <a:ext cx="5537729" cy="5073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052737"/>
            <a:ext cx="3259006" cy="50734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0D247-862A-46EF-AA3F-16B420F4691A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413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0489" y="53950"/>
            <a:ext cx="6708745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1042392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4ECE9-B33A-4EC5-BEEB-12D2DFACCA89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150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chimi\Pictures\PPT Presi\Essai2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350" y="5245100"/>
            <a:ext cx="99060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schimi\Pictures\PPT Presi\logo_presidence_2015_en\LOGO_PRESIDENCE_2015_EN\LOGO_PRESIDENCE_2015_CMYK_EN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33375"/>
            <a:ext cx="3536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80992" y="2636912"/>
            <a:ext cx="4752528" cy="1800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v-LV" dirty="0" smtClean="0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4874991" y="1628801"/>
            <a:ext cx="4758529" cy="1008881"/>
          </a:xfrm>
        </p:spPr>
        <p:txBody>
          <a:bodyPr/>
          <a:lstStyle>
            <a:lvl1pPr algn="ctr">
              <a:defRPr b="1" u="none"/>
            </a:lvl1pPr>
          </a:lstStyle>
          <a:p>
            <a:r>
              <a:rPr lang="en-US" smtClean="0"/>
              <a:t>Click to edit Master title style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81361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IP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n-US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260001"/>
            <a:ext cx="8915400" cy="4929411"/>
          </a:xfrm>
        </p:spPr>
        <p:txBody>
          <a:bodyPr/>
          <a:lstStyle>
            <a:lvl1pPr>
              <a:buSzPct val="8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10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7913" y="6237288"/>
            <a:ext cx="701675" cy="503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6794A-F4BE-4F0B-86AD-1FB755299BB3}" type="slidenum">
              <a:rPr lang="fr-CH" altLang="en-US"/>
              <a:pPr>
                <a:defRPr/>
              </a:pPr>
              <a:t>‹#›</a:t>
            </a:fld>
            <a:endParaRPr lang="fr-CH" altLang="en-US" dirty="0"/>
          </a:p>
        </p:txBody>
      </p:sp>
    </p:spTree>
    <p:extLst>
      <p:ext uri="{BB962C8B-B14F-4D97-AF65-F5344CB8AC3E}">
        <p14:creationId xmlns:p14="http://schemas.microsoft.com/office/powerpoint/2010/main" val="3855569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IP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n-US" dirty="0" smtClean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260001"/>
            <a:ext cx="8915400" cy="4929411"/>
          </a:xfrm>
        </p:spPr>
        <p:txBody>
          <a:bodyPr/>
          <a:lstStyle>
            <a:lvl1pPr>
              <a:buSzPct val="8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10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7913" y="6237288"/>
            <a:ext cx="701675" cy="503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C6C00-A4B1-4066-BF01-1DCBAD077C29}" type="slidenum">
              <a:rPr lang="fr-CH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fr-CH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20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2996953"/>
            <a:ext cx="8420100" cy="2772023"/>
          </a:xfrm>
        </p:spPr>
        <p:txBody>
          <a:bodyPr anchor="t"/>
          <a:lstStyle>
            <a:lvl1pPr algn="l">
              <a:defRPr sz="3000" b="0" cap="none" baseline="0"/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3EBF6-B3EE-48E9-BE60-01D8567D9C2B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282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0489" y="116632"/>
            <a:ext cx="6630737" cy="504056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260000"/>
            <a:ext cx="4375150" cy="4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260000"/>
            <a:ext cx="4375150" cy="4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13EA0-22DF-4A3B-9DC0-CAA1688A40FE}" type="slidenum">
              <a:rPr lang="fr-CH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fr-CH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8596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0489" y="115889"/>
            <a:ext cx="6630737" cy="50482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3862D-9F31-4EBF-9F8E-6DE5D56414E2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736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254C8-709B-4CD9-B0F7-952C3CDA4F24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994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68648-A1C8-474C-86F3-8E88313B1852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1228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0489" y="116632"/>
            <a:ext cx="6630737" cy="504056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1052737"/>
            <a:ext cx="5537729" cy="5073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052737"/>
            <a:ext cx="3259006" cy="50734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0D247-862A-46EF-AA3F-16B420F4691A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3412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0489" y="53950"/>
            <a:ext cx="6708745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1042392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4ECE9-B33A-4EC5-BEEB-12D2DFACCA89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9779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chimi\Pictures\PPT Presi\Essai2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350" y="5245100"/>
            <a:ext cx="99060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schimi\Pictures\PPT Presi\logo_presidence_2015_en\LOGO_PRESIDENCE_2015_EN\LOGO_PRESIDENCE_2015_CMYK_EN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33375"/>
            <a:ext cx="3536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80992" y="2636912"/>
            <a:ext cx="4752528" cy="1800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v-LV" dirty="0" smtClean="0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4874991" y="1628801"/>
            <a:ext cx="4758529" cy="1008881"/>
          </a:xfrm>
        </p:spPr>
        <p:txBody>
          <a:bodyPr/>
          <a:lstStyle>
            <a:lvl1pPr algn="ctr">
              <a:defRPr b="1" u="none"/>
            </a:lvl1pPr>
          </a:lstStyle>
          <a:p>
            <a:r>
              <a:rPr lang="en-US" smtClean="0"/>
              <a:t>Click to edit Master title style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694347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IP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n-US" dirty="0" smtClean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260001"/>
            <a:ext cx="8915400" cy="4929411"/>
          </a:xfrm>
        </p:spPr>
        <p:txBody>
          <a:bodyPr/>
          <a:lstStyle>
            <a:lvl1pPr>
              <a:buSzPct val="8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10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7913" y="6237288"/>
            <a:ext cx="701675" cy="503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C6C00-A4B1-4066-BF01-1DCBAD077C29}" type="slidenum">
              <a:rPr lang="fr-CH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fr-CH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15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2996953"/>
            <a:ext cx="8420100" cy="2772023"/>
          </a:xfrm>
        </p:spPr>
        <p:txBody>
          <a:bodyPr anchor="t"/>
          <a:lstStyle>
            <a:lvl1pPr algn="l">
              <a:defRPr sz="3000" b="0" cap="none" baseline="0"/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D2C5D-D476-43B9-AE13-F98AA2882CC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96691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2996953"/>
            <a:ext cx="8420100" cy="2772023"/>
          </a:xfrm>
        </p:spPr>
        <p:txBody>
          <a:bodyPr anchor="t"/>
          <a:lstStyle>
            <a:lvl1pPr algn="l">
              <a:defRPr sz="3000" b="0" cap="none" baseline="0"/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3EBF6-B3EE-48E9-BE60-01D8567D9C2B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4801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0489" y="116632"/>
            <a:ext cx="6630737" cy="504056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260000"/>
            <a:ext cx="4375150" cy="4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260000"/>
            <a:ext cx="4375150" cy="4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13EA0-22DF-4A3B-9DC0-CAA1688A40FE}" type="slidenum">
              <a:rPr lang="fr-CH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fr-CH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792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0489" y="115889"/>
            <a:ext cx="6630737" cy="50482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3862D-9F31-4EBF-9F8E-6DE5D56414E2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666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254C8-709B-4CD9-B0F7-952C3CDA4F24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65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68648-A1C8-474C-86F3-8E88313B1852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4424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0489" y="116632"/>
            <a:ext cx="6630737" cy="504056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1052737"/>
            <a:ext cx="5537729" cy="5073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052737"/>
            <a:ext cx="3259006" cy="50734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0D247-862A-46EF-AA3F-16B420F4691A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9274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0489" y="53950"/>
            <a:ext cx="6708745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1042392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4ECE9-B33A-4EC5-BEEB-12D2DFACCA89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27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0489" y="116632"/>
            <a:ext cx="6630737" cy="504056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260000"/>
            <a:ext cx="4375150" cy="4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260000"/>
            <a:ext cx="4375150" cy="4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1A6CC-D066-4A62-AF41-3DA9ADAAF5AF}" type="slidenum">
              <a:rPr lang="fr-CH" altLang="en-US"/>
              <a:pPr>
                <a:defRPr/>
              </a:pPr>
              <a:t>‹#›</a:t>
            </a:fld>
            <a:endParaRPr lang="fr-CH" altLang="en-US" dirty="0"/>
          </a:p>
        </p:txBody>
      </p:sp>
    </p:spTree>
    <p:extLst>
      <p:ext uri="{BB962C8B-B14F-4D97-AF65-F5344CB8AC3E}">
        <p14:creationId xmlns:p14="http://schemas.microsoft.com/office/powerpoint/2010/main" val="186326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0489" y="115889"/>
            <a:ext cx="6630737" cy="50482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0072F-CC5E-4260-AD6D-E1C42A3FF4B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6199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EB6FE-0EC0-4DA1-98DE-7563E894D8A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619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B1EB0-4A67-4E31-99E0-E40F6E71FC8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733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0489" y="116632"/>
            <a:ext cx="6630737" cy="504056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1052737"/>
            <a:ext cx="5537729" cy="5073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052737"/>
            <a:ext cx="3259006" cy="50734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35AF8-58DB-4F2D-BF66-D3538CA5AF0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316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0489" y="53950"/>
            <a:ext cx="6708745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1042392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1117C-03D0-495C-8598-75D79E0D18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8037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0838" y="115888"/>
            <a:ext cx="62404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260475"/>
            <a:ext cx="8915400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Cliquez pour modifier les styles du texte du masque</a:t>
            </a:r>
          </a:p>
          <a:p>
            <a:pPr lvl="1"/>
            <a:r>
              <a:rPr lang="en-US" altLang="en-US" smtClean="0"/>
              <a:t>Deuxième niveau</a:t>
            </a:r>
          </a:p>
          <a:p>
            <a:pPr lvl="2"/>
            <a:r>
              <a:rPr lang="en-US" altLang="en-US" smtClean="0"/>
              <a:t>Troisième niveau</a:t>
            </a:r>
          </a:p>
          <a:p>
            <a:pPr lvl="3"/>
            <a:r>
              <a:rPr lang="en-US" altLang="en-US" smtClean="0"/>
              <a:t>Quatrième niveau</a:t>
            </a:r>
          </a:p>
          <a:p>
            <a:pPr lvl="4"/>
            <a:r>
              <a:rPr lang="en-US" altLang="en-US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Luxembourg, 14 July 2015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96325" y="6238875"/>
            <a:ext cx="7032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6631F0A-41E0-4D8D-ABA4-3341381F9129}" type="slidenum">
              <a:rPr lang="fr-CH" altLang="en-US"/>
              <a:pPr>
                <a:defRPr/>
              </a:pPr>
              <a:t>‹#›</a:t>
            </a:fld>
            <a:endParaRPr lang="fr-CH" altLang="en-US" dirty="0"/>
          </a:p>
        </p:txBody>
      </p:sp>
      <p:sp>
        <p:nvSpPr>
          <p:cNvPr id="10" name="Line 6"/>
          <p:cNvSpPr>
            <a:spLocks noChangeShapeType="1"/>
          </p:cNvSpPr>
          <p:nvPr userDrawn="1"/>
        </p:nvSpPr>
        <p:spPr bwMode="auto">
          <a:xfrm flipH="1">
            <a:off x="350838" y="620713"/>
            <a:ext cx="6240462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fr-CH">
              <a:latin typeface="Arial" pitchFamily="34" charset="0"/>
            </a:endParaRPr>
          </a:p>
        </p:txBody>
      </p:sp>
      <p:pic>
        <p:nvPicPr>
          <p:cNvPr id="1031" name="Picture 2" descr="C:\Users\schimi\Pictures\PPT Presi\logo_presidence_2015_en\LOGO_PRESIDENCE_2015_EN\LOGO_PRESIDENCE_2015_CMYK_EN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13" y="115888"/>
            <a:ext cx="26352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4" descr="EUPAN_logo_noShadow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8" y="6197600"/>
            <a:ext cx="18573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Image 10" descr="logo_LIST_PPT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38" y="6242050"/>
            <a:ext cx="163512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AutoShape 11" descr="EIP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1035" name="AutoShape 13" descr="EIPA logo"/>
          <p:cNvSpPr>
            <a:spLocks noChangeAspect="1" noChangeArrowheads="1"/>
          </p:cNvSpPr>
          <p:nvPr userDrawn="1"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pic>
        <p:nvPicPr>
          <p:cNvPr id="1036" name="Picture 1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6173788"/>
            <a:ext cx="10668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Ø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‒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»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0838" y="115888"/>
            <a:ext cx="62404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260475"/>
            <a:ext cx="8915400" cy="485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Cliquez pour modifier les styles du texte du masque</a:t>
            </a:r>
          </a:p>
          <a:p>
            <a:pPr lvl="1"/>
            <a:r>
              <a:rPr lang="en-US" altLang="en-US" smtClean="0"/>
              <a:t>Deuxième niveau</a:t>
            </a:r>
          </a:p>
          <a:p>
            <a:pPr lvl="2"/>
            <a:r>
              <a:rPr lang="en-US" altLang="en-US" smtClean="0"/>
              <a:t>Troisième niveau</a:t>
            </a:r>
          </a:p>
          <a:p>
            <a:pPr lvl="3"/>
            <a:r>
              <a:rPr lang="en-US" altLang="en-US" smtClean="0"/>
              <a:t>Quatrième niveau</a:t>
            </a:r>
          </a:p>
          <a:p>
            <a:pPr lvl="4"/>
            <a:r>
              <a:rPr lang="en-US" altLang="en-US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808080"/>
                </a:solidFill>
              </a:rPr>
              <a:t>Luxembourg, 14 July 2015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96325" y="6238875"/>
            <a:ext cx="7032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02FEB1A-A451-434F-941D-DDDD326E9C6C}" type="slidenum">
              <a:rPr lang="fr-CH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fr-CH" altLang="en-US" dirty="0">
              <a:solidFill>
                <a:srgbClr val="808080"/>
              </a:solidFill>
            </a:endParaRPr>
          </a:p>
        </p:txBody>
      </p:sp>
      <p:sp>
        <p:nvSpPr>
          <p:cNvPr id="10" name="Line 6"/>
          <p:cNvSpPr>
            <a:spLocks noChangeShapeType="1"/>
          </p:cNvSpPr>
          <p:nvPr userDrawn="1"/>
        </p:nvSpPr>
        <p:spPr bwMode="auto">
          <a:xfrm flipH="1">
            <a:off x="350838" y="620713"/>
            <a:ext cx="6240462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fr-CH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1031" name="Picture 2" descr="C:\Users\schimi\Pictures\PPT Presi\logo_presidence_2015_en\LOGO_PRESIDENCE_2015_EN\LOGO_PRESIDENCE_2015_CMYK_EN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7059613" y="115888"/>
            <a:ext cx="26352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4" descr="EUPAN_logo_noShadow.png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2941638" y="6197600"/>
            <a:ext cx="18573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Image 10" descr="logo_LIST_PPT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751638" y="6242050"/>
            <a:ext cx="1635125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AutoShape 11" descr="EIP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n-US" smtClean="0">
              <a:solidFill>
                <a:srgbClr val="FF0000"/>
              </a:solidFill>
            </a:endParaRPr>
          </a:p>
        </p:txBody>
      </p:sp>
      <p:sp>
        <p:nvSpPr>
          <p:cNvPr id="1035" name="AutoShape 13" descr="EIPA logo"/>
          <p:cNvSpPr>
            <a:spLocks noChangeAspect="1" noChangeArrowheads="1"/>
          </p:cNvSpPr>
          <p:nvPr userDrawn="1"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n-US" smtClean="0">
              <a:solidFill>
                <a:srgbClr val="FF0000"/>
              </a:solidFill>
            </a:endParaRPr>
          </a:p>
        </p:txBody>
      </p:sp>
      <p:pic>
        <p:nvPicPr>
          <p:cNvPr id="1036" name="Picture 14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5240338" y="6173788"/>
            <a:ext cx="1066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983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Ø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‒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»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0838" y="115888"/>
            <a:ext cx="62404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260475"/>
            <a:ext cx="8915400" cy="485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Cliquez pour modifier les styles du texte du masque</a:t>
            </a:r>
          </a:p>
          <a:p>
            <a:pPr lvl="1"/>
            <a:r>
              <a:rPr lang="en-US" altLang="en-US" smtClean="0"/>
              <a:t>Deuxième niveau</a:t>
            </a:r>
          </a:p>
          <a:p>
            <a:pPr lvl="2"/>
            <a:r>
              <a:rPr lang="en-US" altLang="en-US" smtClean="0"/>
              <a:t>Troisième niveau</a:t>
            </a:r>
          </a:p>
          <a:p>
            <a:pPr lvl="3"/>
            <a:r>
              <a:rPr lang="en-US" altLang="en-US" smtClean="0"/>
              <a:t>Quatrième niveau</a:t>
            </a:r>
          </a:p>
          <a:p>
            <a:pPr lvl="4"/>
            <a:r>
              <a:rPr lang="en-US" altLang="en-US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808080"/>
                </a:solidFill>
              </a:rPr>
              <a:t>Luxembourg, 14 July 2015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96325" y="6238875"/>
            <a:ext cx="7032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02FEB1A-A451-434F-941D-DDDD326E9C6C}" type="slidenum">
              <a:rPr lang="fr-CH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fr-CH" altLang="en-US" dirty="0">
              <a:solidFill>
                <a:srgbClr val="808080"/>
              </a:solidFill>
            </a:endParaRPr>
          </a:p>
        </p:txBody>
      </p:sp>
      <p:sp>
        <p:nvSpPr>
          <p:cNvPr id="10" name="Line 6"/>
          <p:cNvSpPr>
            <a:spLocks noChangeShapeType="1"/>
          </p:cNvSpPr>
          <p:nvPr userDrawn="1"/>
        </p:nvSpPr>
        <p:spPr bwMode="auto">
          <a:xfrm flipH="1">
            <a:off x="350838" y="620713"/>
            <a:ext cx="6240462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fr-CH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1031" name="Picture 2" descr="C:\Users\schimi\Pictures\PPT Presi\logo_presidence_2015_en\LOGO_PRESIDENCE_2015_EN\LOGO_PRESIDENCE_2015_CMYK_EN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7059613" y="115888"/>
            <a:ext cx="26352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4" descr="EUPAN_logo_noShadow.png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2941638" y="6197600"/>
            <a:ext cx="18573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Image 10" descr="logo_LIST_PPT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751638" y="6242050"/>
            <a:ext cx="1635125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AutoShape 11" descr="EIP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n-US" smtClean="0">
              <a:solidFill>
                <a:srgbClr val="FF0000"/>
              </a:solidFill>
            </a:endParaRPr>
          </a:p>
        </p:txBody>
      </p:sp>
      <p:sp>
        <p:nvSpPr>
          <p:cNvPr id="1035" name="AutoShape 13" descr="EIPA logo"/>
          <p:cNvSpPr>
            <a:spLocks noChangeAspect="1" noChangeArrowheads="1"/>
          </p:cNvSpPr>
          <p:nvPr userDrawn="1"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n-US" smtClean="0">
              <a:solidFill>
                <a:srgbClr val="FF0000"/>
              </a:solidFill>
            </a:endParaRPr>
          </a:p>
        </p:txBody>
      </p:sp>
      <p:pic>
        <p:nvPicPr>
          <p:cNvPr id="1036" name="Picture 14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5240338" y="6173788"/>
            <a:ext cx="1066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653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Ø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‒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»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0838" y="115888"/>
            <a:ext cx="62404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260475"/>
            <a:ext cx="8915400" cy="485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Cliquez pour modifier les styles du texte du masque</a:t>
            </a:r>
          </a:p>
          <a:p>
            <a:pPr lvl="1"/>
            <a:r>
              <a:rPr lang="en-US" altLang="en-US" smtClean="0"/>
              <a:t>Deuxième niveau</a:t>
            </a:r>
          </a:p>
          <a:p>
            <a:pPr lvl="2"/>
            <a:r>
              <a:rPr lang="en-US" altLang="en-US" smtClean="0"/>
              <a:t>Troisième niveau</a:t>
            </a:r>
          </a:p>
          <a:p>
            <a:pPr lvl="3"/>
            <a:r>
              <a:rPr lang="en-US" altLang="en-US" smtClean="0"/>
              <a:t>Quatrième niveau</a:t>
            </a:r>
          </a:p>
          <a:p>
            <a:pPr lvl="4"/>
            <a:r>
              <a:rPr lang="en-US" altLang="en-US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808080"/>
                </a:solidFill>
              </a:rPr>
              <a:t>Luxembourg, 14 July 2015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96325" y="6238875"/>
            <a:ext cx="7032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02FEB1A-A451-434F-941D-DDDD326E9C6C}" type="slidenum">
              <a:rPr lang="fr-CH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fr-CH" altLang="en-US" dirty="0">
              <a:solidFill>
                <a:srgbClr val="808080"/>
              </a:solidFill>
            </a:endParaRPr>
          </a:p>
        </p:txBody>
      </p:sp>
      <p:sp>
        <p:nvSpPr>
          <p:cNvPr id="10" name="Line 6"/>
          <p:cNvSpPr>
            <a:spLocks noChangeShapeType="1"/>
          </p:cNvSpPr>
          <p:nvPr userDrawn="1"/>
        </p:nvSpPr>
        <p:spPr bwMode="auto">
          <a:xfrm flipH="1">
            <a:off x="350838" y="620713"/>
            <a:ext cx="6240462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fr-CH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1031" name="Picture 2" descr="C:\Users\schimi\Pictures\PPT Presi\logo_presidence_2015_en\LOGO_PRESIDENCE_2015_EN\LOGO_PRESIDENCE_2015_CMYK_EN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7059613" y="115888"/>
            <a:ext cx="26352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4" descr="EUPAN_logo_noShadow.png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2941638" y="6197600"/>
            <a:ext cx="18573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Image 10" descr="logo_LIST_PPT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751638" y="6242050"/>
            <a:ext cx="1635125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AutoShape 11" descr="EIP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n-US" smtClean="0">
              <a:solidFill>
                <a:srgbClr val="FF0000"/>
              </a:solidFill>
            </a:endParaRPr>
          </a:p>
        </p:txBody>
      </p:sp>
      <p:sp>
        <p:nvSpPr>
          <p:cNvPr id="1035" name="AutoShape 13" descr="EIPA logo"/>
          <p:cNvSpPr>
            <a:spLocks noChangeAspect="1" noChangeArrowheads="1"/>
          </p:cNvSpPr>
          <p:nvPr userDrawn="1"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n-US" smtClean="0">
              <a:solidFill>
                <a:srgbClr val="FF0000"/>
              </a:solidFill>
            </a:endParaRPr>
          </a:p>
        </p:txBody>
      </p:sp>
      <p:pic>
        <p:nvPicPr>
          <p:cNvPr id="1036" name="Picture 14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5240338" y="6173788"/>
            <a:ext cx="1066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425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Ø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‒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»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zaksslogs.gov.lv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zaksslogs.gov.lv/" TargetMode="Externa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PQe1b00SkaE" TargetMode="External"/><Relationship Id="rId5" Type="http://schemas.openxmlformats.org/officeDocument/2006/relationships/hyperlink" Target="https://www.youtube.com/watch?v=PQe1b00SkaE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31.xml"/><Relationship Id="rId1" Type="http://schemas.openxmlformats.org/officeDocument/2006/relationships/video" Target="https://www.youtube.com/embed/-ma8KLlI81s" TargetMode="External"/><Relationship Id="rId4" Type="http://schemas.openxmlformats.org/officeDocument/2006/relationships/hyperlink" Target="https://www.youtube.com/watch?v=3p0Br5LI82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ous-titre 1"/>
          <p:cNvSpPr>
            <a:spLocks noGrp="1"/>
          </p:cNvSpPr>
          <p:nvPr>
            <p:ph type="subTitle" idx="1"/>
          </p:nvPr>
        </p:nvSpPr>
        <p:spPr>
          <a:xfrm>
            <a:off x="2954338" y="2420938"/>
            <a:ext cx="6048375" cy="1512887"/>
          </a:xfrm>
        </p:spPr>
        <p:txBody>
          <a:bodyPr/>
          <a:lstStyle/>
          <a:p>
            <a:pPr algn="ctr">
              <a:defRPr/>
            </a:pPr>
            <a:r>
              <a:rPr lang="fr-FR" altLang="en-US" b="1" dirty="0" smtClean="0">
                <a:solidFill>
                  <a:schemeClr val="accent3">
                    <a:lumMod val="65000"/>
                  </a:schemeClr>
                </a:solidFill>
              </a:rPr>
              <a:t>Session: </a:t>
            </a:r>
            <a:r>
              <a:rPr lang="lv-LV" altLang="en-US" b="1" dirty="0" smtClean="0">
                <a:solidFill>
                  <a:schemeClr val="accent3">
                    <a:lumMod val="65000"/>
                  </a:schemeClr>
                </a:solidFill>
              </a:rPr>
              <a:t>5 </a:t>
            </a:r>
          </a:p>
          <a:p>
            <a:pPr algn="ctr">
              <a:defRPr/>
            </a:pPr>
            <a:r>
              <a:rPr lang="lv-LV" altLang="en-US" sz="2400" b="1" dirty="0" err="1" smtClean="0">
                <a:solidFill>
                  <a:schemeClr val="accent3">
                    <a:lumMod val="65000"/>
                  </a:schemeClr>
                </a:solidFill>
              </a:rPr>
              <a:t>Speak</a:t>
            </a:r>
            <a:r>
              <a:rPr lang="lv-LV" altLang="en-US" sz="2400" b="1" dirty="0" smtClean="0">
                <a:solidFill>
                  <a:schemeClr val="accent3">
                    <a:lumMod val="65000"/>
                  </a:schemeClr>
                </a:solidFill>
              </a:rPr>
              <a:t> </a:t>
            </a:r>
            <a:r>
              <a:rPr lang="lv-LV" altLang="en-US" sz="2400" b="1" dirty="0" err="1" smtClean="0">
                <a:solidFill>
                  <a:schemeClr val="accent3">
                    <a:lumMod val="65000"/>
                  </a:schemeClr>
                </a:solidFill>
              </a:rPr>
              <a:t>up</a:t>
            </a:r>
            <a:r>
              <a:rPr lang="lv-LV" altLang="en-US" sz="2400" b="1" dirty="0" smtClean="0">
                <a:solidFill>
                  <a:schemeClr val="accent3">
                    <a:lumMod val="65000"/>
                  </a:schemeClr>
                </a:solidFill>
              </a:rPr>
              <a:t>! </a:t>
            </a:r>
            <a:r>
              <a:rPr lang="lv-LV" altLang="en-US" sz="2400" b="1" dirty="0" err="1" smtClean="0">
                <a:solidFill>
                  <a:schemeClr val="accent3">
                    <a:lumMod val="65000"/>
                  </a:schemeClr>
                </a:solidFill>
              </a:rPr>
              <a:t>Opportunities</a:t>
            </a:r>
            <a:r>
              <a:rPr lang="lv-LV" altLang="en-US" sz="2400" b="1" dirty="0" smtClean="0">
                <a:solidFill>
                  <a:schemeClr val="accent3">
                    <a:lumMod val="65000"/>
                  </a:schemeClr>
                </a:solidFill>
              </a:rPr>
              <a:t> </a:t>
            </a:r>
            <a:r>
              <a:rPr lang="lv-LV" altLang="en-US" sz="2400" b="1" dirty="0" err="1" smtClean="0">
                <a:solidFill>
                  <a:schemeClr val="accent3">
                    <a:lumMod val="65000"/>
                  </a:schemeClr>
                </a:solidFill>
              </a:rPr>
              <a:t>of</a:t>
            </a:r>
            <a:r>
              <a:rPr lang="lv-LV" altLang="en-US" sz="2400" b="1" dirty="0" smtClean="0">
                <a:solidFill>
                  <a:schemeClr val="accent3">
                    <a:lumMod val="65000"/>
                  </a:schemeClr>
                </a:solidFill>
              </a:rPr>
              <a:t> </a:t>
            </a:r>
            <a:r>
              <a:rPr lang="lv-LV" altLang="en-US" sz="2400" b="1" dirty="0" err="1" smtClean="0">
                <a:solidFill>
                  <a:schemeClr val="accent3">
                    <a:lumMod val="65000"/>
                  </a:schemeClr>
                </a:solidFill>
              </a:rPr>
              <a:t>Apps</a:t>
            </a:r>
            <a:r>
              <a:rPr lang="lv-LV" altLang="en-US" sz="2400" b="1" dirty="0" smtClean="0">
                <a:solidFill>
                  <a:schemeClr val="accent3">
                    <a:lumMod val="65000"/>
                  </a:schemeClr>
                </a:solidFill>
              </a:rPr>
              <a:t> </a:t>
            </a:r>
            <a:r>
              <a:rPr lang="lv-LV" altLang="en-US" sz="2400" b="1" dirty="0" err="1" smtClean="0">
                <a:solidFill>
                  <a:schemeClr val="accent3">
                    <a:lumMod val="65000"/>
                  </a:schemeClr>
                </a:solidFill>
              </a:rPr>
              <a:t>and</a:t>
            </a:r>
            <a:r>
              <a:rPr lang="lv-LV" altLang="en-US" sz="2400" b="1" dirty="0" smtClean="0">
                <a:solidFill>
                  <a:schemeClr val="accent3">
                    <a:lumMod val="65000"/>
                  </a:schemeClr>
                </a:solidFill>
              </a:rPr>
              <a:t> </a:t>
            </a:r>
            <a:r>
              <a:rPr lang="lv-LV" altLang="en-US" sz="2400" b="1" dirty="0" err="1" smtClean="0">
                <a:solidFill>
                  <a:schemeClr val="accent3">
                    <a:lumMod val="65000"/>
                  </a:schemeClr>
                </a:solidFill>
              </a:rPr>
              <a:t>Social</a:t>
            </a:r>
            <a:r>
              <a:rPr lang="lv-LV" altLang="en-US" sz="2400" b="1" dirty="0" smtClean="0">
                <a:solidFill>
                  <a:schemeClr val="accent3">
                    <a:lumMod val="65000"/>
                  </a:schemeClr>
                </a:solidFill>
              </a:rPr>
              <a:t> </a:t>
            </a:r>
            <a:r>
              <a:rPr lang="lv-LV" altLang="en-US" sz="2400" b="1" dirty="0" err="1" smtClean="0">
                <a:solidFill>
                  <a:schemeClr val="accent3">
                    <a:lumMod val="65000"/>
                  </a:schemeClr>
                </a:solidFill>
              </a:rPr>
              <a:t>Media</a:t>
            </a:r>
            <a:endParaRPr lang="lv-LV" altLang="en-US" b="1" dirty="0" smtClean="0">
              <a:solidFill>
                <a:schemeClr val="accent3">
                  <a:lumMod val="65000"/>
                </a:schemeClr>
              </a:solidFill>
            </a:endParaRPr>
          </a:p>
          <a:p>
            <a:pPr algn="ctr">
              <a:defRPr/>
            </a:pPr>
            <a:r>
              <a:rPr lang="lv-LV" altLang="en-US" sz="2400" b="1" dirty="0" err="1" smtClean="0">
                <a:solidFill>
                  <a:schemeClr val="accent3">
                    <a:lumMod val="65000"/>
                  </a:schemeClr>
                </a:solidFill>
              </a:rPr>
              <a:t>Football-</a:t>
            </a:r>
            <a:r>
              <a:rPr lang="lv-LV" altLang="en-US" sz="2400" b="1" dirty="0" smtClean="0">
                <a:solidFill>
                  <a:schemeClr val="accent3">
                    <a:lumMod val="65000"/>
                  </a:schemeClr>
                </a:solidFill>
              </a:rPr>
              <a:t> «</a:t>
            </a:r>
            <a:r>
              <a:rPr lang="lv-LV" altLang="en-US" sz="2400" b="1" dirty="0" err="1" smtClean="0">
                <a:solidFill>
                  <a:schemeClr val="accent3">
                    <a:lumMod val="65000"/>
                  </a:schemeClr>
                </a:solidFill>
              </a:rPr>
              <a:t>Pass</a:t>
            </a:r>
            <a:r>
              <a:rPr lang="lv-LV" altLang="en-US" sz="2400" b="1" dirty="0" smtClean="0">
                <a:solidFill>
                  <a:schemeClr val="accent3">
                    <a:lumMod val="65000"/>
                  </a:schemeClr>
                </a:solidFill>
              </a:rPr>
              <a:t> to </a:t>
            </a:r>
            <a:r>
              <a:rPr lang="lv-LV" altLang="en-US" sz="2400" b="1" dirty="0" err="1" smtClean="0">
                <a:solidFill>
                  <a:schemeClr val="accent3">
                    <a:lumMod val="65000"/>
                  </a:schemeClr>
                </a:solidFill>
              </a:rPr>
              <a:t>Get</a:t>
            </a:r>
            <a:r>
              <a:rPr lang="lv-LV" altLang="en-US" sz="2400" b="1" dirty="0" smtClean="0">
                <a:solidFill>
                  <a:schemeClr val="accent3">
                    <a:lumMod val="65000"/>
                  </a:schemeClr>
                </a:solidFill>
              </a:rPr>
              <a:t> a </a:t>
            </a:r>
            <a:r>
              <a:rPr lang="lv-LV" altLang="en-US" sz="2400" b="1" dirty="0" err="1">
                <a:solidFill>
                  <a:schemeClr val="accent3">
                    <a:lumMod val="65000"/>
                  </a:schemeClr>
                </a:solidFill>
              </a:rPr>
              <a:t>B</a:t>
            </a:r>
            <a:r>
              <a:rPr lang="lv-LV" altLang="en-US" sz="2400" b="1" dirty="0" err="1" smtClean="0">
                <a:solidFill>
                  <a:schemeClr val="accent3">
                    <a:lumMod val="65000"/>
                  </a:schemeClr>
                </a:solidFill>
              </a:rPr>
              <a:t>etter</a:t>
            </a:r>
            <a:r>
              <a:rPr lang="lv-LV" altLang="en-US" sz="2400" b="1" dirty="0" smtClean="0">
                <a:solidFill>
                  <a:schemeClr val="accent3">
                    <a:lumMod val="65000"/>
                  </a:schemeClr>
                </a:solidFill>
              </a:rPr>
              <a:t> </a:t>
            </a:r>
            <a:r>
              <a:rPr lang="lv-LV" altLang="en-US" sz="2400" b="1" dirty="0" err="1" smtClean="0">
                <a:solidFill>
                  <a:schemeClr val="accent3">
                    <a:lumMod val="65000"/>
                  </a:schemeClr>
                </a:solidFill>
              </a:rPr>
              <a:t>Result</a:t>
            </a:r>
            <a:r>
              <a:rPr lang="lv-LV" altLang="en-US" sz="2400" b="1" dirty="0" smtClean="0">
                <a:solidFill>
                  <a:schemeClr val="accent3">
                    <a:lumMod val="65000"/>
                  </a:schemeClr>
                </a:solidFill>
              </a:rPr>
              <a:t>!»</a:t>
            </a:r>
            <a:endParaRPr lang="fr-FR" altLang="en-US" sz="2400" b="1" dirty="0" smtClean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11267" name="Titre 2"/>
          <p:cNvSpPr>
            <a:spLocks noGrp="1"/>
          </p:cNvSpPr>
          <p:nvPr>
            <p:ph type="title"/>
          </p:nvPr>
        </p:nvSpPr>
        <p:spPr>
          <a:xfrm>
            <a:off x="3584575" y="1700213"/>
            <a:ext cx="4787900" cy="1009650"/>
          </a:xfrm>
        </p:spPr>
        <p:txBody>
          <a:bodyPr/>
          <a:lstStyle/>
          <a:p>
            <a:r>
              <a:rPr lang="en-US" altLang="en-US" sz="2400" smtClean="0"/>
              <a:t>8</a:t>
            </a:r>
            <a:r>
              <a:rPr lang="en-US" altLang="en-US" sz="2400" baseline="30000" smtClean="0"/>
              <a:t>th</a:t>
            </a:r>
            <a:r>
              <a:rPr lang="en-US" altLang="en-US" sz="2400" smtClean="0"/>
              <a:t> Quality Conference </a:t>
            </a:r>
            <a:endParaRPr lang="fr-FR" altLang="en-US" sz="240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4294967295"/>
          </p:nvPr>
        </p:nvSpPr>
        <p:spPr>
          <a:xfrm>
            <a:off x="4465638" y="4149725"/>
            <a:ext cx="2879725" cy="476250"/>
          </a:xfrm>
        </p:spPr>
        <p:txBody>
          <a:bodyPr/>
          <a:lstStyle/>
          <a:p>
            <a:pPr algn="ctr">
              <a:defRPr/>
            </a:pPr>
            <a:r>
              <a:rPr lang="fr-FR" altLang="en-US" sz="2400" b="1" dirty="0" smtClean="0">
                <a:solidFill>
                  <a:srgbClr val="FF0000"/>
                </a:solidFill>
              </a:rPr>
              <a:t>Name:</a:t>
            </a:r>
            <a:r>
              <a:rPr lang="lv-LV" altLang="en-US" sz="2400" b="1" dirty="0" smtClean="0">
                <a:solidFill>
                  <a:srgbClr val="FF0000"/>
                </a:solidFill>
              </a:rPr>
              <a:t> Ketija Strazda</a:t>
            </a:r>
          </a:p>
          <a:p>
            <a:pPr algn="ctr">
              <a:defRPr/>
            </a:pPr>
            <a:endParaRPr lang="lv-LV" altLang="en-US" sz="2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lv-LV" altLang="en-US" sz="2800" b="1" dirty="0" smtClean="0">
                <a:solidFill>
                  <a:srgbClr val="FF0000"/>
                </a:solidFill>
              </a:rPr>
              <a:t>LATVIA</a:t>
            </a:r>
            <a:endParaRPr lang="fr-FR" altLang="en-US" sz="28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sz="16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40487" y="620688"/>
            <a:ext cx="2813225" cy="5472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6897216" y="836712"/>
            <a:ext cx="2808312" cy="5147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253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BAA48A6-0EC2-467D-B1B7-3CC1AB608BC8}" type="slidenum">
              <a:rPr lang="fr-CH" altLang="en-US" smtClean="0">
                <a:solidFill>
                  <a:srgbClr val="808080"/>
                </a:solidFill>
              </a:rPr>
              <a:pPr/>
              <a:t>10</a:t>
            </a:fld>
            <a:endParaRPr lang="fr-CH" altLang="en-US" smtClean="0">
              <a:solidFill>
                <a:srgbClr val="80808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96817" y="429648"/>
            <a:ext cx="3384376" cy="5663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1162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350838" y="53975"/>
            <a:ext cx="6708775" cy="566738"/>
          </a:xfrm>
        </p:spPr>
        <p:txBody>
          <a:bodyPr/>
          <a:lstStyle/>
          <a:p>
            <a:pPr algn="ctr"/>
            <a:r>
              <a:rPr lang="lv-LV" altLang="lv-LV" sz="3600" smtClean="0"/>
              <a:t>Development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94088" y="1279525"/>
            <a:ext cx="2035175" cy="646113"/>
          </a:xfrm>
        </p:spPr>
        <p:txBody>
          <a:bodyPr/>
          <a:lstStyle/>
          <a:p>
            <a:pPr algn="ctr">
              <a:defRPr/>
            </a:pPr>
            <a:r>
              <a:rPr lang="lv-LV" sz="28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endParaRPr lang="lv-LV" sz="28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519374F-E4B4-44D6-9F28-B4D69B970565}" type="slidenum">
              <a:rPr lang="en-US" altLang="en-US" smtClean="0">
                <a:solidFill>
                  <a:srgbClr val="808080"/>
                </a:solidFill>
              </a:rPr>
              <a:pPr/>
              <a:t>11</a:t>
            </a:fld>
            <a:endParaRPr lang="lv-LV" altLang="en-US" smtClean="0">
              <a:solidFill>
                <a:srgbClr val="808080"/>
              </a:solidFill>
            </a:endParaRPr>
          </a:p>
          <a:p>
            <a:r>
              <a:rPr lang="lv-LV" altLang="en-US" smtClean="0">
                <a:solidFill>
                  <a:srgbClr val="808080"/>
                </a:solidFill>
              </a:rPr>
              <a:t>LV</a:t>
            </a:r>
            <a:endParaRPr lang="en-US" altLang="en-US" smtClean="0">
              <a:solidFill>
                <a:srgbClr val="80808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4600" y="2060575"/>
            <a:ext cx="30956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lv-LV" sz="2800" dirty="0" err="1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endParaRPr lang="lv-LV" sz="2800" dirty="0">
              <a:solidFill>
                <a:srgbClr val="FFFFFF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57825" y="4525963"/>
            <a:ext cx="3529013" cy="15525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lv-LV" sz="2400">
                <a:solidFill>
                  <a:srgbClr val="A6A6A6"/>
                </a:solidFill>
              </a:rPr>
              <a:t>Campaign </a:t>
            </a:r>
          </a:p>
          <a:p>
            <a:pPr algn="ctr"/>
            <a:r>
              <a:rPr lang="lv-LV" sz="2400">
                <a:solidFill>
                  <a:srgbClr val="A6A6A6"/>
                </a:solidFill>
              </a:rPr>
              <a:t>“Good service movement </a:t>
            </a:r>
          </a:p>
          <a:p>
            <a:pPr algn="ctr"/>
            <a:r>
              <a:rPr lang="lv-LV" sz="2400">
                <a:solidFill>
                  <a:srgbClr val="A6A6A6"/>
                </a:solidFill>
              </a:rPr>
              <a:t>in public administration”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31800" y="4508500"/>
            <a:ext cx="4953000" cy="15525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lv-LV" sz="2400">
                <a:solidFill>
                  <a:srgbClr val="A6A6A6"/>
                </a:solidFill>
              </a:rPr>
              <a:t>Nagotiations with </a:t>
            </a:r>
          </a:p>
          <a:p>
            <a:pPr algn="ctr"/>
            <a:r>
              <a:rPr lang="lv-LV" sz="2400">
                <a:solidFill>
                  <a:srgbClr val="A6A6A6"/>
                </a:solidFill>
              </a:rPr>
              <a:t>European Commission</a:t>
            </a:r>
          </a:p>
          <a:p>
            <a:pPr algn="ctr"/>
            <a:r>
              <a:rPr lang="lv-LV" sz="2400">
                <a:solidFill>
                  <a:srgbClr val="A6A6A6"/>
                </a:solidFill>
              </a:rPr>
              <a:t>to introduce the app “Football”</a:t>
            </a:r>
          </a:p>
          <a:p>
            <a:pPr algn="ctr"/>
            <a:r>
              <a:rPr lang="lv-LV" sz="2400">
                <a:solidFill>
                  <a:srgbClr val="A6A6A6"/>
                </a:solidFill>
              </a:rPr>
              <a:t> throughout Europa 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4160838" y="692150"/>
            <a:ext cx="0" cy="561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2792413" y="692150"/>
            <a:ext cx="0" cy="1368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9" name="Elbow Connector 138"/>
          <p:cNvCxnSpPr/>
          <p:nvPr/>
        </p:nvCxnSpPr>
        <p:spPr>
          <a:xfrm rot="16200000" flipH="1">
            <a:off x="2504282" y="2924969"/>
            <a:ext cx="2160587" cy="1584325"/>
          </a:xfrm>
          <a:prstGeom prst="bentConnector3">
            <a:avLst>
              <a:gd name="adj1" fmla="val 43360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9" name="Elbow Connector 148"/>
          <p:cNvCxnSpPr/>
          <p:nvPr/>
        </p:nvCxnSpPr>
        <p:spPr>
          <a:xfrm>
            <a:off x="5394325" y="1557338"/>
            <a:ext cx="1223963" cy="119221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648450" y="2625725"/>
            <a:ext cx="2803525" cy="15525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lv-LV" sz="2400">
                <a:solidFill>
                  <a:srgbClr val="BFBFBF"/>
                </a:solidFill>
              </a:rPr>
              <a:t>Customer service handbook for</a:t>
            </a:r>
          </a:p>
          <a:p>
            <a:pPr algn="ctr"/>
            <a:r>
              <a:rPr lang="lv-LV" sz="2400">
                <a:solidFill>
                  <a:srgbClr val="BFBFBF"/>
                </a:solidFill>
              </a:rPr>
              <a:t>civil servants and employees</a:t>
            </a:r>
          </a:p>
        </p:txBody>
      </p:sp>
      <p:cxnSp>
        <p:nvCxnSpPr>
          <p:cNvPr id="5" name="Elbow Connector 4"/>
          <p:cNvCxnSpPr/>
          <p:nvPr/>
        </p:nvCxnSpPr>
        <p:spPr>
          <a:xfrm rot="5400000">
            <a:off x="8013700" y="4473576"/>
            <a:ext cx="1584325" cy="6477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512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9175876-A241-443F-8B5F-631F1B47A9F0}" type="slidenum">
              <a:rPr lang="en-US" altLang="en-US" smtClean="0">
                <a:solidFill>
                  <a:srgbClr val="808080"/>
                </a:solidFill>
              </a:rPr>
              <a:pPr/>
              <a:t>12</a:t>
            </a:fld>
            <a:endParaRPr lang="en-US" altLang="en-US" smtClean="0">
              <a:solidFill>
                <a:srgbClr val="808080"/>
              </a:solidFill>
            </a:endParaRPr>
          </a:p>
        </p:txBody>
      </p:sp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981075"/>
            <a:ext cx="4752975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0575" y="1957388"/>
            <a:ext cx="520700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692650" y="5876925"/>
            <a:ext cx="4953000" cy="2778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lv-LV" sz="1200" dirty="0">
                <a:solidFill>
                  <a:srgbClr val="FFFFFF">
                    <a:lumMod val="75000"/>
                  </a:srgbClr>
                </a:solidFill>
              </a:rPr>
              <a:t>http://www.mk.gov.lv/img/img/klientu_apkalosanas_rokasgramata.pdf</a:t>
            </a:r>
          </a:p>
        </p:txBody>
      </p:sp>
      <p:sp>
        <p:nvSpPr>
          <p:cNvPr id="25605" name="Rectangle 8"/>
          <p:cNvSpPr>
            <a:spLocks noChangeArrowheads="1"/>
          </p:cNvSpPr>
          <p:nvPr/>
        </p:nvSpPr>
        <p:spPr bwMode="auto">
          <a:xfrm>
            <a:off x="273050" y="177800"/>
            <a:ext cx="7559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>
                <a:solidFill>
                  <a:srgbClr val="FF0000"/>
                </a:solidFill>
              </a:rPr>
              <a:t>Customer service handbook for civil servants and employees</a:t>
            </a:r>
          </a:p>
        </p:txBody>
      </p:sp>
    </p:spTree>
    <p:extLst>
      <p:ext uri="{BB962C8B-B14F-4D97-AF65-F5344CB8AC3E}">
        <p14:creationId xmlns:p14="http://schemas.microsoft.com/office/powerpoint/2010/main" val="19798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0838" y="115888"/>
            <a:ext cx="6630987" cy="504825"/>
          </a:xfrm>
        </p:spPr>
        <p:txBody>
          <a:bodyPr/>
          <a:lstStyle/>
          <a:p>
            <a:r>
              <a:rPr lang="lv-LV" altLang="lv-LV" smtClean="0"/>
              <a:t>Results</a:t>
            </a:r>
          </a:p>
        </p:txBody>
      </p:sp>
      <p:graphicFrame>
        <p:nvGraphicFramePr>
          <p:cNvPr id="23554" name="Content Placeholder 9"/>
          <p:cNvGraphicFramePr>
            <a:graphicFrameLocks noGrp="1"/>
          </p:cNvGraphicFramePr>
          <p:nvPr>
            <p:ph sz="half" idx="2"/>
          </p:nvPr>
        </p:nvGraphicFramePr>
        <p:xfrm>
          <a:off x="849313" y="260350"/>
          <a:ext cx="8597900" cy="600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3" r:id="rId3" imgW="8596105" imgH="6011177" progId="Excel.Chart.8">
                  <p:embed/>
                </p:oleObj>
              </mc:Choice>
              <mc:Fallback>
                <p:oleObj r:id="rId3" imgW="8596105" imgH="6011177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260350"/>
                        <a:ext cx="8597900" cy="600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1B2C08E-9808-4184-AFE5-4929FD08F339}" type="slidenum">
              <a:rPr lang="en-US" altLang="en-US" smtClean="0">
                <a:solidFill>
                  <a:srgbClr val="808080"/>
                </a:solidFill>
              </a:rPr>
              <a:pPr/>
              <a:t>13</a:t>
            </a:fld>
            <a:endParaRPr lang="lv-LV" altLang="en-US" smtClean="0">
              <a:solidFill>
                <a:srgbClr val="808080"/>
              </a:solidFill>
            </a:endParaRPr>
          </a:p>
          <a:p>
            <a:r>
              <a:rPr lang="lv-LV" altLang="en-US" smtClean="0">
                <a:solidFill>
                  <a:srgbClr val="808080"/>
                </a:solidFill>
              </a:rPr>
              <a:t>LV</a:t>
            </a:r>
            <a:endParaRPr lang="en-US" altLang="en-US" smtClean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339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50838" y="115888"/>
            <a:ext cx="6630987" cy="504825"/>
          </a:xfrm>
        </p:spPr>
        <p:txBody>
          <a:bodyPr/>
          <a:lstStyle/>
          <a:p>
            <a:r>
              <a:rPr lang="lv-LV" altLang="lv-LV" smtClean="0"/>
              <a:t>Success factors</a:t>
            </a:r>
          </a:p>
        </p:txBody>
      </p:sp>
      <p:sp>
        <p:nvSpPr>
          <p:cNvPr id="19460" name="Content Placeholder 3"/>
          <p:cNvSpPr>
            <a:spLocks noGrp="1"/>
          </p:cNvSpPr>
          <p:nvPr>
            <p:ph sz="half" idx="2"/>
          </p:nvPr>
        </p:nvSpPr>
        <p:spPr>
          <a:xfrm>
            <a:off x="488950" y="3095625"/>
            <a:ext cx="9001125" cy="2636838"/>
          </a:xfrm>
        </p:spPr>
        <p:txBody>
          <a:bodyPr/>
          <a:lstStyle/>
          <a:p>
            <a:pPr algn="ctr">
              <a:defRPr/>
            </a:pPr>
            <a:r>
              <a:rPr lang="en-US" altLang="lv-LV" dirty="0" smtClean="0"/>
              <a:t>real examples</a:t>
            </a:r>
            <a:r>
              <a:rPr lang="lv-LV" altLang="lv-LV" dirty="0" smtClean="0"/>
              <a:t> </a:t>
            </a:r>
            <a:r>
              <a:rPr lang="lv-LV" altLang="lv-LV" dirty="0" err="1" smtClean="0"/>
              <a:t>and</a:t>
            </a:r>
            <a:r>
              <a:rPr lang="lv-LV" altLang="lv-LV" dirty="0" smtClean="0"/>
              <a:t> </a:t>
            </a:r>
            <a:r>
              <a:rPr lang="lv-LV" altLang="lv-LV" dirty="0" err="1" smtClean="0"/>
              <a:t>results</a:t>
            </a:r>
            <a:endParaRPr lang="lv-LV" altLang="lv-LV" dirty="0"/>
          </a:p>
          <a:p>
            <a:pPr algn="ctr">
              <a:defRPr/>
            </a:pPr>
            <a:endParaRPr lang="lv-LV" altLang="lv-LV" dirty="0" smtClean="0"/>
          </a:p>
          <a:p>
            <a:pPr algn="ctr">
              <a:defRPr/>
            </a:pPr>
            <a:r>
              <a:rPr lang="en-US" altLang="lv-LV" dirty="0" smtClean="0"/>
              <a:t>public administration </a:t>
            </a:r>
            <a:r>
              <a:rPr lang="lv-LV" altLang="lv-LV" dirty="0" err="1" smtClean="0"/>
              <a:t>becomes</a:t>
            </a:r>
            <a:r>
              <a:rPr lang="lv-LV" altLang="lv-LV" dirty="0" smtClean="0"/>
              <a:t> </a:t>
            </a:r>
            <a:r>
              <a:rPr lang="lv-LV" altLang="lv-LV" dirty="0" err="1" smtClean="0"/>
              <a:t>more</a:t>
            </a:r>
            <a:r>
              <a:rPr lang="lv-LV" altLang="lv-LV" dirty="0" smtClean="0"/>
              <a:t> </a:t>
            </a:r>
            <a:r>
              <a:rPr lang="lv-LV" altLang="lv-LV" dirty="0" err="1" smtClean="0"/>
              <a:t>modern</a:t>
            </a:r>
            <a:endParaRPr lang="lv-LV" altLang="lv-LV" dirty="0" smtClean="0"/>
          </a:p>
          <a:p>
            <a:pPr algn="ctr">
              <a:defRPr/>
            </a:pPr>
            <a:endParaRPr lang="lv-LV" altLang="lv-LV" dirty="0" smtClean="0"/>
          </a:p>
          <a:p>
            <a:pPr algn="ctr">
              <a:defRPr/>
            </a:pPr>
            <a:r>
              <a:rPr lang="en-US" altLang="lv-LV" dirty="0" smtClean="0"/>
              <a:t>relatively </a:t>
            </a:r>
            <a:r>
              <a:rPr lang="en-US" altLang="lv-LV" dirty="0"/>
              <a:t>low funding leading to considerable </a:t>
            </a:r>
            <a:r>
              <a:rPr lang="en-US" altLang="lv-LV" dirty="0" smtClean="0"/>
              <a:t>benefits</a:t>
            </a:r>
            <a:endParaRPr lang="en-US" altLang="lv-LV" dirty="0"/>
          </a:p>
          <a:p>
            <a:pPr marL="0" indent="0">
              <a:buFont typeface="Wingdings" pitchFamily="2" charset="2"/>
              <a:buNone/>
              <a:defRPr/>
            </a:pPr>
            <a:endParaRPr lang="lv-LV" altLang="lv-LV" b="1" dirty="0" smtClean="0"/>
          </a:p>
        </p:txBody>
      </p:sp>
      <p:sp>
        <p:nvSpPr>
          <p:cNvPr id="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5F2BFEC-C1EA-49C4-9E30-2E559CD7F0EB}" type="slidenum">
              <a:rPr lang="fr-CH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lv-LV" altLang="en-US" sz="1400" smtClean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lv-LV" altLang="en-US" sz="1400" smtClean="0"/>
              <a:t>LV</a:t>
            </a:r>
            <a:endParaRPr lang="fr-CH" altLang="en-US" sz="1400" smtClean="0"/>
          </a:p>
        </p:txBody>
      </p:sp>
      <p:pic>
        <p:nvPicPr>
          <p:cNvPr id="19461" name="Picture 19" descr="C:\Users\KMDKT\AppData\Local\Microsoft\Windows\Temporary Internet Files\Content.IE5\QWE6VW7O\goldenkey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08050"/>
            <a:ext cx="262890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50838" y="115888"/>
            <a:ext cx="6630987" cy="504825"/>
          </a:xfrm>
        </p:spPr>
        <p:txBody>
          <a:bodyPr/>
          <a:lstStyle/>
          <a:p>
            <a:r>
              <a:rPr lang="lv-LV" altLang="lv-LV" smtClean="0"/>
              <a:t>Things we would do differently... if we knew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>
          <a:xfrm>
            <a:off x="5097463" y="549275"/>
            <a:ext cx="4375150" cy="4859338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lv-LV" altLang="lv-LV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lv-LV" altLang="lv-LV" sz="3200" dirty="0" smtClean="0"/>
          </a:p>
          <a:p>
            <a:pPr>
              <a:defRPr/>
            </a:pPr>
            <a:r>
              <a:rPr lang="en-US" altLang="lv-LV" sz="3200" dirty="0" smtClean="0"/>
              <a:t>promote </a:t>
            </a:r>
            <a:r>
              <a:rPr lang="en-US" altLang="lv-LV" sz="3200" dirty="0"/>
              <a:t>better understanding of the </a:t>
            </a:r>
            <a:r>
              <a:rPr lang="en-US" altLang="lv-LV" sz="3200" dirty="0" smtClean="0"/>
              <a:t>campaign</a:t>
            </a:r>
            <a:endParaRPr lang="lv-LV" altLang="lv-LV" sz="3200" dirty="0"/>
          </a:p>
          <a:p>
            <a:pPr marL="0" indent="0">
              <a:buFont typeface="Wingdings" pitchFamily="2" charset="2"/>
              <a:buNone/>
              <a:defRPr/>
            </a:pPr>
            <a:endParaRPr lang="en-US" altLang="lv-LV" sz="3200" dirty="0"/>
          </a:p>
          <a:p>
            <a:pPr>
              <a:defRPr/>
            </a:pPr>
            <a:r>
              <a:rPr lang="en-US" altLang="lv-LV" sz="3200" dirty="0" smtClean="0"/>
              <a:t>more communication activities</a:t>
            </a:r>
            <a:endParaRPr lang="lv-LV" altLang="lv-LV" sz="3200" dirty="0" smtClean="0"/>
          </a:p>
        </p:txBody>
      </p:sp>
      <p:pic>
        <p:nvPicPr>
          <p:cNvPr id="21508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6288" y="908050"/>
            <a:ext cx="3816350" cy="4968875"/>
          </a:xfrm>
        </p:spPr>
      </p:pic>
      <p:sp>
        <p:nvSpPr>
          <p:cNvPr id="2150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22546E6-3FB4-4429-A3E4-5C45CF6A169C}" type="slidenum">
              <a:rPr lang="fr-CH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lv-LV" altLang="en-US" sz="1400" smtClean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lv-LV" altLang="en-US" sz="1400" smtClean="0"/>
              <a:t>LV</a:t>
            </a:r>
            <a:endParaRPr lang="fr-CH" altLang="en-US" sz="140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50838" y="115888"/>
            <a:ext cx="6630987" cy="504825"/>
          </a:xfrm>
        </p:spPr>
        <p:txBody>
          <a:bodyPr/>
          <a:lstStyle/>
          <a:p>
            <a:r>
              <a:rPr lang="lv-LV" altLang="lv-LV" smtClean="0"/>
              <a:t>Advise for those who want to copy us</a:t>
            </a:r>
          </a:p>
        </p:txBody>
      </p:sp>
      <p:sp>
        <p:nvSpPr>
          <p:cNvPr id="17412" name="Content Placeholder 3"/>
          <p:cNvSpPr>
            <a:spLocks noGrp="1"/>
          </p:cNvSpPr>
          <p:nvPr>
            <p:ph sz="half" idx="2"/>
          </p:nvPr>
        </p:nvSpPr>
        <p:spPr>
          <a:xfrm>
            <a:off x="344488" y="1052513"/>
            <a:ext cx="8929687" cy="4968875"/>
          </a:xfrm>
        </p:spPr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en-GB" dirty="0" smtClean="0">
                <a:ea typeface="Calibri"/>
                <a:cs typeface="Times New Roman"/>
              </a:rPr>
              <a:t>ensure professional examination</a:t>
            </a:r>
            <a:endParaRPr lang="lv-LV" dirty="0" smtClean="0">
              <a:ea typeface="Calibri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endParaRPr lang="lv-LV" dirty="0" smtClean="0">
              <a:ea typeface="Calibri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en-GB" dirty="0" smtClean="0">
                <a:ea typeface="Calibri"/>
                <a:cs typeface="Times New Roman"/>
              </a:rPr>
              <a:t>maintain commitment</a:t>
            </a:r>
            <a:endParaRPr lang="lv-LV" dirty="0" smtClean="0"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Font typeface="Wingdings" pitchFamily="2" charset="2"/>
              <a:buNone/>
              <a:defRPr/>
            </a:pPr>
            <a:endParaRPr lang="lv-LV" dirty="0" smtClean="0">
              <a:ea typeface="Calibri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en-GB" dirty="0" smtClean="0">
                <a:ea typeface="Calibri"/>
                <a:cs typeface="Times New Roman"/>
              </a:rPr>
              <a:t>involve </a:t>
            </a:r>
            <a:r>
              <a:rPr lang="en-US" dirty="0" smtClean="0">
                <a:ea typeface="Calibri"/>
                <a:cs typeface="Times New Roman"/>
              </a:rPr>
              <a:t>civil</a:t>
            </a:r>
            <a:r>
              <a:rPr lang="en-GB" dirty="0" smtClean="0">
                <a:ea typeface="Calibri"/>
                <a:cs typeface="Times New Roman"/>
              </a:rPr>
              <a:t> servants</a:t>
            </a:r>
            <a:r>
              <a:rPr lang="lv-LV" dirty="0" smtClean="0">
                <a:ea typeface="Calibri"/>
                <a:cs typeface="Times New Roman"/>
              </a:rPr>
              <a:t> </a:t>
            </a:r>
            <a:r>
              <a:rPr lang="en-US" dirty="0" smtClean="0">
                <a:ea typeface="Calibri"/>
                <a:cs typeface="Times New Roman"/>
              </a:rPr>
              <a:t>and</a:t>
            </a:r>
            <a:r>
              <a:rPr lang="lv-LV" dirty="0" smtClean="0">
                <a:ea typeface="Calibri"/>
                <a:cs typeface="Times New Roman"/>
              </a:rPr>
              <a:t> </a:t>
            </a:r>
            <a:r>
              <a:rPr lang="en-US" dirty="0" smtClean="0">
                <a:ea typeface="Calibri"/>
                <a:cs typeface="Times New Roman"/>
              </a:rPr>
              <a:t>employees</a:t>
            </a:r>
          </a:p>
          <a:p>
            <a:pPr>
              <a:spcAft>
                <a:spcPts val="0"/>
              </a:spcAft>
              <a:defRPr/>
            </a:pPr>
            <a:endParaRPr lang="lv-LV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en-GB" dirty="0" smtClean="0">
                <a:ea typeface="Calibri"/>
                <a:cs typeface="Times New Roman"/>
              </a:rPr>
              <a:t>ensure </a:t>
            </a:r>
            <a:r>
              <a:rPr lang="en-GB" dirty="0">
                <a:ea typeface="Calibri"/>
                <a:cs typeface="Times New Roman"/>
              </a:rPr>
              <a:t>a targeted promotion </a:t>
            </a:r>
            <a:r>
              <a:rPr lang="en-GB" dirty="0" smtClean="0">
                <a:ea typeface="Calibri"/>
                <a:cs typeface="Times New Roman"/>
              </a:rPr>
              <a:t>campaign</a:t>
            </a:r>
            <a:endParaRPr lang="lv-LV" dirty="0" smtClean="0">
              <a:ea typeface="Calibri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endParaRPr lang="lv-LV" dirty="0" smtClean="0">
              <a:ea typeface="Calibri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en-GB" dirty="0">
                <a:ea typeface="Calibri"/>
                <a:cs typeface="Times New Roman"/>
              </a:rPr>
              <a:t>perform an initial review and to align the initiative according to the</a:t>
            </a:r>
            <a:r>
              <a:rPr lang="lv-LV" dirty="0">
                <a:ea typeface="Calibri"/>
                <a:cs typeface="Times New Roman"/>
              </a:rPr>
              <a:t> </a:t>
            </a:r>
            <a:r>
              <a:rPr lang="en-GB" dirty="0">
                <a:ea typeface="Calibri"/>
                <a:cs typeface="Times New Roman"/>
              </a:rPr>
              <a:t>habits and requirements of local people</a:t>
            </a:r>
            <a:endParaRPr lang="lv-LV" dirty="0">
              <a:ea typeface="Calibri"/>
              <a:cs typeface="Times New Roman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lv-LV" altLang="lv-LV" dirty="0" smtClean="0"/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A2965D-EF4B-432B-B195-06119D5D0713}" type="slidenum">
              <a:rPr lang="fr-CH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lv-LV" altLang="en-US" sz="1400" smtClean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lv-LV" altLang="en-US" sz="1400" smtClean="0"/>
              <a:t>LV</a:t>
            </a:r>
            <a:endParaRPr lang="fr-CH" altLang="en-US" sz="1400" smtClean="0"/>
          </a:p>
        </p:txBody>
      </p:sp>
      <p:pic>
        <p:nvPicPr>
          <p:cNvPr id="17415" name="Picture 7" descr="C:\Users\KMDKT\AppData\Local\Microsoft\Windows\Temporary Internet Files\Content.IE5\QWE6VW7O\copypast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11" y="980728"/>
            <a:ext cx="3687615" cy="2448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perspectiveRelaxedModerately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50838" y="115888"/>
            <a:ext cx="6630987" cy="504825"/>
          </a:xfrm>
        </p:spPr>
        <p:txBody>
          <a:bodyPr/>
          <a:lstStyle/>
          <a:p>
            <a:r>
              <a:rPr lang="lv-LV" altLang="lv-LV" smtClean="0"/>
              <a:t>! Remember !</a:t>
            </a:r>
          </a:p>
        </p:txBody>
      </p:sp>
      <p:sp>
        <p:nvSpPr>
          <p:cNvPr id="20483" name="Content Placeholder 3"/>
          <p:cNvSpPr>
            <a:spLocks noGrp="1"/>
          </p:cNvSpPr>
          <p:nvPr>
            <p:ph sz="half" idx="2"/>
          </p:nvPr>
        </p:nvSpPr>
        <p:spPr>
          <a:xfrm>
            <a:off x="849313" y="1260475"/>
            <a:ext cx="8561387" cy="2528888"/>
          </a:xfrm>
        </p:spPr>
        <p:txBody>
          <a:bodyPr/>
          <a:lstStyle/>
          <a:p>
            <a:pPr algn="ctr">
              <a:defRPr/>
            </a:pPr>
            <a:r>
              <a:rPr lang="en-US" altLang="lv-LV" sz="3200" b="1" dirty="0">
                <a:solidFill>
                  <a:schemeClr val="accent3">
                    <a:lumMod val="50000"/>
                  </a:schemeClr>
                </a:solidFill>
              </a:rPr>
              <a:t>maintain</a:t>
            </a:r>
            <a:r>
              <a:rPr lang="en-US" altLang="lv-LV" dirty="0"/>
              <a:t> a simple way of communication </a:t>
            </a:r>
            <a:endParaRPr lang="lv-LV" altLang="lv-LV" dirty="0" smtClean="0"/>
          </a:p>
          <a:p>
            <a:pPr algn="ctr">
              <a:defRPr/>
            </a:pPr>
            <a:r>
              <a:rPr lang="en-US" altLang="lv-LV" sz="3200" b="1" dirty="0" smtClean="0">
                <a:solidFill>
                  <a:schemeClr val="accent3">
                    <a:lumMod val="50000"/>
                  </a:schemeClr>
                </a:solidFill>
              </a:rPr>
              <a:t>obey</a:t>
            </a:r>
            <a:r>
              <a:rPr lang="en-US" altLang="lv-LV" dirty="0" smtClean="0"/>
              <a:t> </a:t>
            </a:r>
            <a:r>
              <a:rPr lang="en-US" altLang="lv-LV" dirty="0"/>
              <a:t>the terms and ensure replies to questions and opinions as soon as </a:t>
            </a:r>
            <a:r>
              <a:rPr lang="en-US" altLang="lv-LV" dirty="0" smtClean="0"/>
              <a:t>practicable; </a:t>
            </a:r>
            <a:endParaRPr lang="lv-LV" altLang="lv-LV" dirty="0" smtClean="0"/>
          </a:p>
          <a:p>
            <a:pPr algn="ctr">
              <a:defRPr/>
            </a:pPr>
            <a:r>
              <a:rPr lang="en-US" altLang="lv-LV" sz="3200" b="1" dirty="0" smtClean="0">
                <a:solidFill>
                  <a:schemeClr val="accent3">
                    <a:lumMod val="50000"/>
                  </a:schemeClr>
                </a:solidFill>
              </a:rPr>
              <a:t>promote</a:t>
            </a:r>
            <a:r>
              <a:rPr lang="en-US" altLang="lv-LV" dirty="0" smtClean="0"/>
              <a:t> personal and cooperative attitude</a:t>
            </a:r>
          </a:p>
          <a:p>
            <a:pPr algn="ctr">
              <a:defRPr/>
            </a:pPr>
            <a:r>
              <a:rPr lang="en-US" altLang="lv-LV" sz="3200" b="1" dirty="0" smtClean="0">
                <a:solidFill>
                  <a:schemeClr val="accent3">
                    <a:lumMod val="50000"/>
                  </a:schemeClr>
                </a:solidFill>
              </a:rPr>
              <a:t>inform</a:t>
            </a:r>
            <a:r>
              <a:rPr lang="en-US" altLang="lv-LV" dirty="0" smtClean="0"/>
              <a:t> the society about the results</a:t>
            </a:r>
          </a:p>
          <a:p>
            <a:pPr>
              <a:defRPr/>
            </a:pPr>
            <a:endParaRPr lang="lv-LV" altLang="lv-LV" dirty="0" smtClean="0"/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C4E8594-376A-4D20-A5ED-4B74BBC57711}" type="slidenum">
              <a:rPr lang="fr-CH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lv-LV" altLang="en-US" sz="1400" smtClean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lv-LV" altLang="en-US" sz="1400" smtClean="0"/>
              <a:t>LV</a:t>
            </a:r>
            <a:endParaRPr lang="fr-CH" altLang="en-US" sz="1400" smtClean="0"/>
          </a:p>
        </p:txBody>
      </p:sp>
      <p:pic>
        <p:nvPicPr>
          <p:cNvPr id="20488" name="Picture 8" descr="C:\Users\KMDKT\AppData\Local\Microsoft\Windows\Temporary Internet Files\Content.IE5\J441TQAC\600px-Nuvola_apps_important_yellow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492" y="3783954"/>
            <a:ext cx="2928724" cy="2269410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50838" y="115888"/>
            <a:ext cx="6630987" cy="504825"/>
          </a:xfrm>
        </p:spPr>
        <p:txBody>
          <a:bodyPr/>
          <a:lstStyle/>
          <a:p>
            <a:r>
              <a:rPr lang="lv-LV" altLang="lv-LV" smtClean="0"/>
              <a:t>Goals</a:t>
            </a:r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BF626B7-3B93-46C5-9307-8D2FFC292746}" type="slidenum">
              <a:rPr lang="fr-CH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lv-LV" altLang="en-US" sz="1400" smtClean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lv-LV" altLang="en-US" sz="1400" smtClean="0"/>
              <a:t>LV</a:t>
            </a:r>
            <a:endParaRPr lang="fr-CH" altLang="en-US" sz="1400" smtClean="0"/>
          </a:p>
        </p:txBody>
      </p:sp>
      <p:pic>
        <p:nvPicPr>
          <p:cNvPr id="24580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0888" y="1243013"/>
            <a:ext cx="1008062" cy="1008062"/>
          </a:xfrm>
        </p:spPr>
      </p:pic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2736850"/>
            <a:ext cx="1006475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063750" y="1412875"/>
            <a:ext cx="475297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3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1th initiative of this type aimed at promoting public involvement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68788" y="4652963"/>
            <a:ext cx="5113337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80000"/>
              <a:defRPr/>
            </a:pPr>
            <a:r>
              <a:rPr lang="en-GB" sz="2400" kern="0" dirty="0">
                <a:solidFill>
                  <a:schemeClr val="accent3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legal</a:t>
            </a:r>
            <a:r>
              <a:rPr lang="lv-LV" sz="2400" kern="0" dirty="0">
                <a:solidFill>
                  <a:schemeClr val="accent3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0" dirty="0">
                <a:solidFill>
                  <a:schemeClr val="accent3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</a:t>
            </a:r>
            <a:endParaRPr lang="lv-LV" sz="2400" kern="0" dirty="0">
              <a:solidFill>
                <a:schemeClr val="accent3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24213" y="2917825"/>
            <a:ext cx="4953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closer cooperation</a:t>
            </a:r>
            <a:r>
              <a:rPr lang="lv-LV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</a:p>
          <a:p>
            <a:pPr>
              <a:defRPr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society vs public administration</a:t>
            </a:r>
          </a:p>
        </p:txBody>
      </p:sp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4306888"/>
            <a:ext cx="100647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704850" y="2565400"/>
            <a:ext cx="8420100" cy="2771775"/>
          </a:xfrm>
        </p:spPr>
        <p:txBody>
          <a:bodyPr/>
          <a:lstStyle/>
          <a:p>
            <a:pPr algn="ctr">
              <a:defRPr/>
            </a:pPr>
            <a:r>
              <a:rPr lang="lv-LV" altLang="lv-LV" sz="5400" dirty="0" err="1" smtClean="0"/>
              <a:t>Thank</a:t>
            </a:r>
            <a:r>
              <a:rPr lang="lv-LV" altLang="lv-LV" sz="5400" dirty="0" smtClean="0"/>
              <a:t> </a:t>
            </a:r>
            <a:r>
              <a:rPr lang="lv-LV" altLang="lv-LV" sz="5400" dirty="0" err="1" smtClean="0"/>
              <a:t>you</a:t>
            </a:r>
            <a:r>
              <a:rPr lang="lv-LV" altLang="lv-LV" sz="5400" dirty="0" smtClean="0"/>
              <a:t>!</a:t>
            </a:r>
            <a:br>
              <a:rPr lang="lv-LV" altLang="lv-LV" sz="5400" dirty="0" smtClean="0"/>
            </a:br>
            <a:r>
              <a:rPr lang="lv-LV" altLang="lv-LV" dirty="0">
                <a:solidFill>
                  <a:schemeClr val="accent3">
                    <a:lumMod val="85000"/>
                  </a:schemeClr>
                </a:solidFill>
              </a:rPr>
              <a:t>#</a:t>
            </a:r>
            <a:r>
              <a:rPr lang="lv-LV" altLang="lv-LV" dirty="0" err="1">
                <a:solidFill>
                  <a:schemeClr val="accent3">
                    <a:lumMod val="85000"/>
                  </a:schemeClr>
                </a:solidFill>
              </a:rPr>
              <a:t>Latvia</a:t>
            </a:r>
            <a:r>
              <a:rPr lang="lv-LV" altLang="lv-LV" dirty="0">
                <a:solidFill>
                  <a:schemeClr val="accent3">
                    <a:lumMod val="85000"/>
                  </a:schemeClr>
                </a:solidFill>
              </a:rPr>
              <a:t> #</a:t>
            </a:r>
            <a:r>
              <a:rPr lang="lv-LV" altLang="lv-LV" dirty="0" err="1">
                <a:solidFill>
                  <a:schemeClr val="accent3">
                    <a:lumMod val="85000"/>
                  </a:schemeClr>
                </a:solidFill>
              </a:rPr>
              <a:t>success</a:t>
            </a:r>
            <a:r>
              <a:rPr lang="lv-LV" altLang="lv-LV" dirty="0">
                <a:solidFill>
                  <a:schemeClr val="accent3">
                    <a:lumMod val="85000"/>
                  </a:schemeClr>
                </a:solidFill>
              </a:rPr>
              <a:t> #</a:t>
            </a:r>
            <a:r>
              <a:rPr lang="lv-LV" altLang="lv-LV" dirty="0" err="1">
                <a:solidFill>
                  <a:schemeClr val="accent3">
                    <a:lumMod val="85000"/>
                  </a:schemeClr>
                </a:solidFill>
              </a:rPr>
              <a:t>innovation</a:t>
            </a:r>
            <a:r>
              <a:rPr lang="lv-LV" altLang="lv-LV" dirty="0" smtClean="0"/>
              <a:t/>
            </a:r>
            <a:br>
              <a:rPr lang="lv-LV" altLang="lv-LV" dirty="0" smtClean="0"/>
            </a:br>
            <a:r>
              <a:rPr lang="lv-LV" altLang="lv-LV" dirty="0" smtClean="0"/>
              <a:t/>
            </a:r>
            <a:br>
              <a:rPr lang="lv-LV" altLang="lv-LV" dirty="0" smtClean="0"/>
            </a:br>
            <a:endParaRPr lang="lv-LV" altLang="lv-LV" dirty="0" smtClean="0"/>
          </a:p>
        </p:txBody>
      </p:sp>
      <p:sp>
        <p:nvSpPr>
          <p:cNvPr id="2560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DCBD731-6D10-4A7D-A00B-6AF32954A77C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lv-LV" altLang="en-US" sz="1400" smtClean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lv-LV" altLang="en-US" sz="1400" smtClean="0"/>
              <a:t>LV</a:t>
            </a:r>
            <a:endParaRPr lang="en-US" altLang="en-US" sz="140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altLang="lv-LV" smtClean="0"/>
              <a:t>Campaign «Pass to Get a Better result!»</a:t>
            </a:r>
          </a:p>
        </p:txBody>
      </p:sp>
      <p:sp>
        <p:nvSpPr>
          <p:cNvPr id="1229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B569D5C-F5A8-4E37-8FE2-204B24D8CAA4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lv-LV" altLang="en-US" sz="1400" smtClean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lv-LV" altLang="en-US" sz="1400" smtClean="0"/>
              <a:t>LV</a:t>
            </a:r>
            <a:endParaRPr lang="en-US" altLang="en-US" sz="1400" smtClean="0"/>
          </a:p>
        </p:txBody>
      </p:sp>
      <p:sp>
        <p:nvSpPr>
          <p:cNvPr id="4" name="Rectangle 3"/>
          <p:cNvSpPr/>
          <p:nvPr/>
        </p:nvSpPr>
        <p:spPr>
          <a:xfrm>
            <a:off x="1839913" y="2301875"/>
            <a:ext cx="5649912" cy="1077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lv-LV" sz="3200" dirty="0">
                <a:solidFill>
                  <a:schemeClr val="accent3">
                    <a:lumMod val="65000"/>
                  </a:schemeClr>
                </a:solidFill>
              </a:rPr>
              <a:t>#</a:t>
            </a:r>
            <a:r>
              <a:rPr lang="lv-LV" sz="3200" dirty="0" err="1">
                <a:solidFill>
                  <a:schemeClr val="accent3">
                    <a:lumMod val="65000"/>
                  </a:schemeClr>
                </a:solidFill>
              </a:rPr>
              <a:t>website</a:t>
            </a:r>
            <a:r>
              <a:rPr lang="lv-LV" sz="3200" dirty="0">
                <a:solidFill>
                  <a:schemeClr val="accent3">
                    <a:lumMod val="65000"/>
                  </a:schemeClr>
                </a:solidFill>
              </a:rPr>
              <a:t> #</a:t>
            </a:r>
            <a:r>
              <a:rPr lang="lv-LV" sz="3200" dirty="0" err="1">
                <a:solidFill>
                  <a:schemeClr val="accent3">
                    <a:lumMod val="65000"/>
                  </a:schemeClr>
                </a:solidFill>
              </a:rPr>
              <a:t>letssharetheburden</a:t>
            </a:r>
            <a:endParaRPr lang="lv-LV" sz="3200" dirty="0">
              <a:solidFill>
                <a:schemeClr val="accent3">
                  <a:lumMod val="65000"/>
                </a:schemeClr>
              </a:solidFill>
            </a:endParaRPr>
          </a:p>
          <a:p>
            <a:pPr algn="ctr">
              <a:defRPr/>
            </a:pPr>
            <a:r>
              <a:rPr lang="lv-LV" sz="3200" dirty="0" err="1">
                <a:solidFill>
                  <a:schemeClr val="accent3">
                    <a:lumMod val="65000"/>
                  </a:schemeClr>
                </a:solidFill>
                <a:hlinkClick r:id="rId2"/>
              </a:rPr>
              <a:t>www.mazaksslogs.gov.lv</a:t>
            </a:r>
            <a:endParaRPr lang="lv-LV" sz="3200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20988" y="1916113"/>
            <a:ext cx="36893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lv-LV" sz="3200" dirty="0">
                <a:solidFill>
                  <a:schemeClr val="accent3">
                    <a:lumMod val="65000"/>
                  </a:schemeClr>
                </a:solidFill>
              </a:rPr>
              <a:t>#</a:t>
            </a:r>
            <a:r>
              <a:rPr lang="lv-LV" sz="3200" dirty="0" err="1">
                <a:solidFill>
                  <a:schemeClr val="accent3">
                    <a:lumMod val="65000"/>
                  </a:schemeClr>
                </a:solidFill>
              </a:rPr>
              <a:t>mobapp</a:t>
            </a:r>
            <a:r>
              <a:rPr lang="lv-LV" sz="3200" dirty="0">
                <a:solidFill>
                  <a:schemeClr val="accent3">
                    <a:lumMod val="65000"/>
                  </a:schemeClr>
                </a:solidFill>
              </a:rPr>
              <a:t> #</a:t>
            </a:r>
            <a:r>
              <a:rPr lang="lv-LV" sz="3200" dirty="0" err="1">
                <a:solidFill>
                  <a:schemeClr val="accent3">
                    <a:lumMod val="65000"/>
                  </a:schemeClr>
                </a:solidFill>
              </a:rPr>
              <a:t>Football</a:t>
            </a:r>
            <a:endParaRPr lang="lv-LV" sz="3200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37325" y="3798888"/>
            <a:ext cx="3024188" cy="1539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lv-LV" altLang="lv-LV" sz="2800" smtClean="0">
                <a:solidFill>
                  <a:srgbClr val="B3B3B3"/>
                </a:solidFill>
                <a:latin typeface="Calibri" pitchFamily="34" charset="0"/>
              </a:rPr>
              <a:t>Good «football»</a:t>
            </a:r>
            <a:r>
              <a:rPr lang="lv-LV" altLang="lv-LV" sz="4800" smtClean="0">
                <a:solidFill>
                  <a:srgbClr val="92D050"/>
                </a:solidFill>
                <a:latin typeface="DejaVu Sans Mono" pitchFamily="49" charset="0"/>
                <a:cs typeface="DejaVu Sans Mono" pitchFamily="49" charset="0"/>
              </a:rPr>
              <a:t>✔</a:t>
            </a:r>
          </a:p>
          <a:p>
            <a:pPr algn="ctr">
              <a:defRPr/>
            </a:pPr>
            <a:r>
              <a:rPr lang="lv-LV" altLang="lv-LV" sz="2800" smtClean="0">
                <a:solidFill>
                  <a:srgbClr val="B3B3B3"/>
                </a:solidFill>
                <a:latin typeface="Calibri" pitchFamily="34" charset="0"/>
              </a:rPr>
              <a:t>Bad «football»</a:t>
            </a:r>
            <a:r>
              <a:rPr lang="lv-LV" altLang="lv-LV" sz="2800" smtClean="0">
                <a:solidFill>
                  <a:srgbClr val="FF0000"/>
                </a:solidFill>
                <a:latin typeface="DejaVu Sans Mono" pitchFamily="49" charset="0"/>
                <a:cs typeface="DejaVu Sans Mono" pitchFamily="49" charset="0"/>
              </a:rPr>
              <a:t>✘</a:t>
            </a:r>
            <a:endParaRPr lang="lv-LV" altLang="lv-LV" sz="2800" smtClean="0">
              <a:solidFill>
                <a:srgbClr val="FF0000"/>
              </a:solidFill>
              <a:latin typeface="Calibri" pitchFamily="34" charset="0"/>
            </a:endParaRPr>
          </a:p>
          <a:p>
            <a:pPr algn="ctr">
              <a:defRPr/>
            </a:pPr>
            <a:endParaRPr lang="lv-LV" altLang="lv-LV" smtClean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350838" y="115888"/>
            <a:ext cx="6630987" cy="504825"/>
          </a:xfrm>
        </p:spPr>
        <p:txBody>
          <a:bodyPr/>
          <a:lstStyle/>
          <a:p>
            <a:r>
              <a:rPr lang="lv-LV" altLang="lv-LV" smtClean="0"/>
              <a:t>How it all begins....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052513"/>
            <a:ext cx="8634413" cy="5073650"/>
          </a:xfrm>
        </p:spPr>
        <p:txBody>
          <a:bodyPr/>
          <a:lstStyle/>
          <a:p>
            <a:pPr algn="ctr"/>
            <a:r>
              <a:rPr lang="lv-LV" sz="2400" dirty="0" smtClean="0"/>
              <a:t>2012 I </a:t>
            </a:r>
            <a:r>
              <a:rPr lang="lv-LV" sz="2400" dirty="0" err="1" smtClean="0"/>
              <a:t>Initiative</a:t>
            </a:r>
            <a:r>
              <a:rPr lang="lv-LV" sz="2400" dirty="0" smtClean="0"/>
              <a:t> </a:t>
            </a:r>
            <a:r>
              <a:rPr lang="lv-LV" sz="2400" dirty="0" err="1" smtClean="0"/>
              <a:t>of</a:t>
            </a:r>
            <a:r>
              <a:rPr lang="lv-LV" sz="2400" dirty="0" smtClean="0"/>
              <a:t> </a:t>
            </a:r>
            <a:r>
              <a:rPr lang="lv-LV" sz="2400" dirty="0" err="1" smtClean="0"/>
              <a:t>the</a:t>
            </a:r>
            <a:r>
              <a:rPr lang="lv-LV" sz="2400" dirty="0" smtClean="0"/>
              <a:t> </a:t>
            </a:r>
            <a:r>
              <a:rPr lang="lv-LV" sz="2400" dirty="0" err="1" smtClean="0"/>
              <a:t>State</a:t>
            </a:r>
            <a:r>
              <a:rPr lang="lv-LV" sz="2400" dirty="0" smtClean="0"/>
              <a:t> </a:t>
            </a:r>
            <a:r>
              <a:rPr lang="lv-LV" sz="2400" dirty="0" err="1" smtClean="0"/>
              <a:t>Chancellery</a:t>
            </a:r>
            <a:endParaRPr lang="lv-LV" sz="2400" dirty="0" smtClean="0"/>
          </a:p>
          <a:p>
            <a:pPr algn="ctr"/>
            <a:r>
              <a:rPr lang="lv-LV" sz="2400" dirty="0" smtClean="0"/>
              <a:t>“</a:t>
            </a:r>
            <a:r>
              <a:rPr lang="lv-LV" sz="2400" dirty="0" err="1" smtClean="0"/>
              <a:t>Let’s</a:t>
            </a:r>
            <a:r>
              <a:rPr lang="lv-LV" sz="2400" dirty="0" smtClean="0"/>
              <a:t> </a:t>
            </a:r>
            <a:r>
              <a:rPr lang="lv-LV" sz="2400" dirty="0" err="1" smtClean="0"/>
              <a:t>share</a:t>
            </a:r>
            <a:r>
              <a:rPr lang="lv-LV" sz="2400" dirty="0" smtClean="0"/>
              <a:t> </a:t>
            </a:r>
            <a:r>
              <a:rPr lang="lv-LV" sz="2400" dirty="0" err="1" smtClean="0"/>
              <a:t>the</a:t>
            </a:r>
            <a:r>
              <a:rPr lang="lv-LV" sz="2400" dirty="0" smtClean="0"/>
              <a:t> </a:t>
            </a:r>
            <a:r>
              <a:rPr lang="lv-LV" sz="2400" dirty="0" err="1" smtClean="0"/>
              <a:t>burden</a:t>
            </a:r>
            <a:r>
              <a:rPr lang="lv-LV" sz="2400" dirty="0" smtClean="0"/>
              <a:t>!”</a:t>
            </a:r>
          </a:p>
          <a:p>
            <a:pPr algn="ctr"/>
            <a:endParaRPr lang="lv-LV" sz="2400" dirty="0" smtClean="0"/>
          </a:p>
          <a:p>
            <a:pPr algn="ctr"/>
            <a:r>
              <a:rPr lang="lv-LV" sz="2400" dirty="0" err="1" smtClean="0"/>
              <a:t>Nov</a:t>
            </a:r>
            <a:r>
              <a:rPr lang="lv-LV" sz="2400" dirty="0" smtClean="0"/>
              <a:t> 2013</a:t>
            </a:r>
          </a:p>
          <a:p>
            <a:pPr algn="ctr"/>
            <a:r>
              <a:rPr lang="lv-LV" sz="2800" b="1" dirty="0" smtClean="0"/>
              <a:t>“</a:t>
            </a:r>
            <a:r>
              <a:rPr lang="lv-LV" sz="2800" b="1" dirty="0" err="1" smtClean="0"/>
              <a:t>Pass</a:t>
            </a:r>
            <a:r>
              <a:rPr lang="lv-LV" sz="2800" b="1" dirty="0" smtClean="0"/>
              <a:t> to </a:t>
            </a:r>
            <a:r>
              <a:rPr lang="lv-LV" sz="2800" b="1" dirty="0" err="1" smtClean="0"/>
              <a:t>Get</a:t>
            </a:r>
            <a:r>
              <a:rPr lang="lv-LV" sz="2800" b="1" dirty="0" smtClean="0"/>
              <a:t> a </a:t>
            </a:r>
            <a:r>
              <a:rPr lang="lv-LV" sz="2800" b="1" dirty="0" err="1" smtClean="0"/>
              <a:t>Better</a:t>
            </a:r>
            <a:r>
              <a:rPr lang="lv-LV" sz="2800" b="1" dirty="0" smtClean="0"/>
              <a:t> </a:t>
            </a:r>
            <a:r>
              <a:rPr lang="lv-LV" sz="2800" b="1" dirty="0" err="1" smtClean="0"/>
              <a:t>result</a:t>
            </a:r>
            <a:r>
              <a:rPr lang="lv-LV" sz="2800" b="1" dirty="0" smtClean="0"/>
              <a:t>!”</a:t>
            </a:r>
          </a:p>
          <a:p>
            <a:pPr algn="ctr"/>
            <a:endParaRPr lang="lv-LV" sz="2400" dirty="0" smtClean="0"/>
          </a:p>
          <a:p>
            <a:pPr algn="ctr"/>
            <a:endParaRPr lang="lv-LV" sz="2400" dirty="0" smtClean="0"/>
          </a:p>
          <a:p>
            <a:pPr algn="ctr">
              <a:buFont typeface="Arial" charset="0"/>
              <a:buChar char="•"/>
            </a:pPr>
            <a:r>
              <a:rPr lang="lv-LV" sz="2400" dirty="0" err="1" smtClean="0"/>
              <a:t>Mobile</a:t>
            </a:r>
            <a:r>
              <a:rPr lang="lv-LV" sz="2400" dirty="0" smtClean="0"/>
              <a:t> </a:t>
            </a:r>
            <a:r>
              <a:rPr lang="lv-LV" sz="2400" dirty="0" err="1" smtClean="0"/>
              <a:t>app</a:t>
            </a:r>
            <a:r>
              <a:rPr lang="lv-LV" sz="2400" dirty="0" smtClean="0"/>
              <a:t> “</a:t>
            </a:r>
            <a:r>
              <a:rPr lang="lv-LV" sz="2400" dirty="0" err="1" smtClean="0"/>
              <a:t>Football</a:t>
            </a:r>
            <a:r>
              <a:rPr lang="lv-LV" sz="2400" dirty="0" smtClean="0"/>
              <a:t>”</a:t>
            </a:r>
          </a:p>
          <a:p>
            <a:pPr algn="ctr">
              <a:buFont typeface="Arial" charset="0"/>
              <a:buChar char="•"/>
            </a:pPr>
            <a:r>
              <a:rPr lang="lv-LV" sz="2400" dirty="0" err="1" smtClean="0"/>
              <a:t>Website</a:t>
            </a:r>
            <a:r>
              <a:rPr lang="lv-LV" sz="2400" dirty="0" smtClean="0"/>
              <a:t> “</a:t>
            </a:r>
            <a:r>
              <a:rPr lang="lv-LV" sz="2400" dirty="0" err="1" smtClean="0"/>
              <a:t>Let’s</a:t>
            </a:r>
            <a:r>
              <a:rPr lang="lv-LV" sz="2400" dirty="0" smtClean="0"/>
              <a:t> </a:t>
            </a:r>
            <a:r>
              <a:rPr lang="lv-LV" sz="2400" dirty="0" err="1" smtClean="0"/>
              <a:t>share</a:t>
            </a:r>
            <a:r>
              <a:rPr lang="lv-LV" sz="2400" dirty="0" smtClean="0"/>
              <a:t> </a:t>
            </a:r>
            <a:r>
              <a:rPr lang="lv-LV" sz="2400" dirty="0" err="1" smtClean="0"/>
              <a:t>the</a:t>
            </a:r>
            <a:r>
              <a:rPr lang="lv-LV" sz="2400" dirty="0" smtClean="0"/>
              <a:t> </a:t>
            </a:r>
            <a:r>
              <a:rPr lang="lv-LV" sz="2400" dirty="0" err="1" smtClean="0"/>
              <a:t>burden</a:t>
            </a:r>
            <a:r>
              <a:rPr lang="lv-LV" sz="2400" dirty="0" smtClean="0"/>
              <a:t>!”</a:t>
            </a:r>
          </a:p>
          <a:p>
            <a:pPr algn="ctr">
              <a:buFont typeface="Arial" charset="0"/>
              <a:buChar char="•"/>
            </a:pPr>
            <a:endParaRPr lang="lv-LV" sz="2400" dirty="0" smtClean="0"/>
          </a:p>
          <a:p>
            <a:pPr algn="ctr"/>
            <a:r>
              <a:rPr lang="lv-LV" sz="2400" dirty="0" smtClean="0"/>
              <a:t>#</a:t>
            </a:r>
            <a:r>
              <a:rPr lang="lv-LV" sz="2400" dirty="0" err="1" smtClean="0"/>
              <a:t>many</a:t>
            </a:r>
            <a:r>
              <a:rPr lang="lv-LV" sz="2400" dirty="0" smtClean="0"/>
              <a:t> #</a:t>
            </a:r>
            <a:r>
              <a:rPr lang="lv-LV" sz="2400" dirty="0" err="1" smtClean="0"/>
              <a:t>constructive</a:t>
            </a:r>
            <a:r>
              <a:rPr lang="lv-LV" sz="2400" dirty="0" smtClean="0"/>
              <a:t> #</a:t>
            </a:r>
            <a:r>
              <a:rPr lang="lv-LV" sz="2400" dirty="0" err="1" smtClean="0"/>
              <a:t>suggestions</a:t>
            </a:r>
            <a:r>
              <a:rPr lang="lv-LV" sz="2400" dirty="0" smtClean="0"/>
              <a:t> #</a:t>
            </a:r>
            <a:r>
              <a:rPr lang="lv-LV" sz="2400" dirty="0" err="1" smtClean="0"/>
              <a:t>musthave</a:t>
            </a:r>
            <a:r>
              <a:rPr lang="lv-LV" sz="2400" dirty="0" smtClean="0"/>
              <a:t> #</a:t>
            </a:r>
            <a:r>
              <a:rPr lang="lv-LV" sz="2400" dirty="0" err="1" smtClean="0"/>
              <a:t>nextlevel</a:t>
            </a:r>
            <a:endParaRPr lang="lv-LV" sz="2400" dirty="0" smtClean="0"/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2CB9D3D-A5E0-4A79-B244-34F5FD2BB480}" type="slidenum">
              <a:rPr lang="en-US" altLang="en-US" smtClean="0"/>
              <a:pPr/>
              <a:t>3</a:t>
            </a:fld>
            <a:endParaRPr lang="lv-LV" altLang="en-US" smtClean="0"/>
          </a:p>
          <a:p>
            <a:r>
              <a:rPr lang="lv-LV" altLang="en-US" smtClean="0"/>
              <a:t>LV</a:t>
            </a:r>
            <a:endParaRPr lang="en-US" altLang="en-US" smtClean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016375" y="1948582"/>
            <a:ext cx="0" cy="504056"/>
          </a:xfrm>
          <a:prstGeom prst="straightConnector1">
            <a:avLst/>
          </a:prstGeom>
          <a:ln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005263" y="3429000"/>
            <a:ext cx="0" cy="720080"/>
          </a:xfrm>
          <a:prstGeom prst="straightConnector1">
            <a:avLst/>
          </a:prstGeom>
          <a:ln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0521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350838" y="115888"/>
            <a:ext cx="6630987" cy="720725"/>
          </a:xfrm>
        </p:spPr>
        <p:txBody>
          <a:bodyPr/>
          <a:lstStyle/>
          <a:p>
            <a:r>
              <a:rPr lang="en-US" altLang="lv-LV" smtClean="0"/>
              <a:t>Website </a:t>
            </a:r>
            <a:r>
              <a:rPr lang="lv-LV" altLang="lv-LV" smtClean="0"/>
              <a:t>“</a:t>
            </a:r>
            <a:r>
              <a:rPr lang="en-US" altLang="lv-LV" smtClean="0"/>
              <a:t>Let's share the burden</a:t>
            </a:r>
            <a:r>
              <a:rPr lang="lv-LV" altLang="lv-LV" smtClean="0"/>
              <a:t>” </a:t>
            </a:r>
            <a:r>
              <a:rPr lang="lv-LV" altLang="lv-LV" sz="1800" smtClean="0">
                <a:hlinkClick r:id="rId3"/>
              </a:rPr>
              <a:t>www.mazaksslogs.gov.lv</a:t>
            </a:r>
            <a:r>
              <a:rPr lang="lv-LV" altLang="lv-LV" sz="180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5525" y="1196975"/>
            <a:ext cx="4375150" cy="3959225"/>
          </a:xfrm>
        </p:spPr>
        <p:txBody>
          <a:bodyPr/>
          <a:lstStyle/>
          <a:p>
            <a:r>
              <a:rPr lang="lv-LV" dirty="0" err="1" smtClean="0"/>
              <a:t>Since</a:t>
            </a:r>
            <a:r>
              <a:rPr lang="lv-LV" dirty="0" smtClean="0"/>
              <a:t> </a:t>
            </a:r>
            <a:r>
              <a:rPr lang="lv-LV" dirty="0" err="1" smtClean="0"/>
              <a:t>Nov</a:t>
            </a:r>
            <a:r>
              <a:rPr lang="lv-LV" dirty="0" smtClean="0"/>
              <a:t> 2013: </a:t>
            </a:r>
            <a:r>
              <a:rPr lang="lv-LV" dirty="0" err="1" smtClean="0"/>
              <a:t>more</a:t>
            </a:r>
            <a:r>
              <a:rPr lang="lv-LV" dirty="0" smtClean="0"/>
              <a:t> </a:t>
            </a:r>
          </a:p>
          <a:p>
            <a:pPr>
              <a:buFont typeface="Wingdings" pitchFamily="2" charset="2"/>
              <a:buNone/>
            </a:pPr>
            <a:r>
              <a:rPr lang="lv-LV" dirty="0" err="1" smtClean="0"/>
              <a:t>than</a:t>
            </a:r>
            <a:r>
              <a:rPr lang="lv-LV" dirty="0" smtClean="0"/>
              <a:t> 400 </a:t>
            </a:r>
            <a:r>
              <a:rPr lang="lv-LV" dirty="0" err="1" smtClean="0"/>
              <a:t>suggestions</a:t>
            </a:r>
            <a:endParaRPr lang="lv-LV" dirty="0" smtClean="0"/>
          </a:p>
          <a:p>
            <a:pPr>
              <a:buFont typeface="Wingdings" pitchFamily="2" charset="2"/>
              <a:buNone/>
            </a:pPr>
            <a:endParaRPr lang="lv-LV" dirty="0" smtClean="0"/>
          </a:p>
          <a:p>
            <a:r>
              <a:rPr lang="lv-LV" dirty="0" err="1" smtClean="0"/>
              <a:t>Actions</a:t>
            </a:r>
            <a:r>
              <a:rPr lang="lv-LV" dirty="0" smtClean="0"/>
              <a:t>:</a:t>
            </a:r>
          </a:p>
          <a:p>
            <a:pPr lvl="1"/>
            <a:r>
              <a:rPr lang="lv-LV" dirty="0" err="1" smtClean="0"/>
              <a:t>Informal</a:t>
            </a:r>
            <a:r>
              <a:rPr lang="lv-LV" dirty="0" smtClean="0"/>
              <a:t> </a:t>
            </a:r>
            <a:r>
              <a:rPr lang="lv-LV" dirty="0" err="1" smtClean="0"/>
              <a:t>meetings</a:t>
            </a:r>
            <a:endParaRPr lang="lv-LV" dirty="0" smtClean="0"/>
          </a:p>
          <a:p>
            <a:pPr lvl="1"/>
            <a:r>
              <a:rPr lang="lv-LV" dirty="0" err="1" smtClean="0"/>
              <a:t>Cooperation</a:t>
            </a:r>
            <a:r>
              <a:rPr lang="lv-LV" dirty="0" smtClean="0"/>
              <a:t> </a:t>
            </a:r>
          </a:p>
          <a:p>
            <a:pPr lvl="1"/>
            <a:r>
              <a:rPr lang="lv-LV" dirty="0" err="1" smtClean="0"/>
              <a:t>Consideration</a:t>
            </a:r>
            <a:endParaRPr lang="lv-LV" dirty="0" smtClean="0"/>
          </a:p>
          <a:p>
            <a:pPr lvl="1"/>
            <a:r>
              <a:rPr lang="lv-LV" dirty="0" err="1" smtClean="0"/>
              <a:t>Response</a:t>
            </a:r>
            <a:r>
              <a:rPr lang="lv-LV" dirty="0" smtClean="0"/>
              <a:t>/</a:t>
            </a:r>
            <a:r>
              <a:rPr lang="lv-LV" dirty="0" err="1" smtClean="0"/>
              <a:t>reply</a:t>
            </a:r>
            <a:endParaRPr lang="lv-LV" dirty="0" smtClean="0"/>
          </a:p>
          <a:p>
            <a:pPr lvl="1">
              <a:buFont typeface="Arial" charset="0"/>
              <a:buNone/>
            </a:pPr>
            <a:endParaRPr lang="lv-LV" dirty="0" smtClean="0"/>
          </a:p>
          <a:p>
            <a:pPr lvl="1"/>
            <a:endParaRPr lang="lv-LV" dirty="0" smtClean="0"/>
          </a:p>
          <a:p>
            <a:pPr lvl="1">
              <a:buFont typeface="Arial" charset="0"/>
              <a:buNone/>
            </a:pPr>
            <a:endParaRPr lang="lv-LV" dirty="0" smtClean="0"/>
          </a:p>
          <a:p>
            <a:r>
              <a:rPr lang="lv-LV" dirty="0" smtClean="0"/>
              <a:t> </a:t>
            </a:r>
          </a:p>
          <a:p>
            <a:endParaRPr lang="lv-LV" dirty="0" smtClean="0"/>
          </a:p>
          <a:p>
            <a:pPr lvl="1"/>
            <a:endParaRPr lang="lv-LV" dirty="0" smtClean="0"/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1B3EEC3-3765-416A-8FCC-3D1870D160A0}" type="slidenum">
              <a:rPr lang="fr-CH" altLang="en-US" smtClean="0">
                <a:solidFill>
                  <a:srgbClr val="808080"/>
                </a:solidFill>
              </a:rPr>
              <a:pPr/>
              <a:t>4</a:t>
            </a:fld>
            <a:endParaRPr lang="lv-LV" altLang="en-US" smtClean="0">
              <a:solidFill>
                <a:srgbClr val="808080"/>
              </a:solidFill>
            </a:endParaRPr>
          </a:p>
          <a:p>
            <a:r>
              <a:rPr lang="lv-LV" altLang="en-US" smtClean="0">
                <a:solidFill>
                  <a:srgbClr val="808080"/>
                </a:solidFill>
              </a:rPr>
              <a:t>LV</a:t>
            </a:r>
            <a:endParaRPr lang="fr-CH" altLang="en-US" smtClean="0">
              <a:solidFill>
                <a:srgbClr val="80808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36650" y="5649913"/>
            <a:ext cx="3021013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80000"/>
              <a:defRPr/>
            </a:pPr>
            <a:r>
              <a:rPr lang="lv-LV" sz="2800" kern="0" dirty="0">
                <a:solidFill>
                  <a:srgbClr val="808080"/>
                </a:solidFill>
                <a:latin typeface="Calibri"/>
              </a:rPr>
              <a:t>#</a:t>
            </a:r>
            <a:r>
              <a:rPr lang="lv-LV" sz="2800" kern="0" dirty="0" err="1">
                <a:solidFill>
                  <a:srgbClr val="808080"/>
                </a:solidFill>
                <a:latin typeface="Calibri"/>
              </a:rPr>
              <a:t>betterregulation</a:t>
            </a:r>
            <a:endParaRPr lang="lv-LV" sz="2800" kern="0" dirty="0">
              <a:solidFill>
                <a:srgbClr val="808080"/>
              </a:solidFill>
              <a:latin typeface="Calibri"/>
            </a:endParaRPr>
          </a:p>
        </p:txBody>
      </p:sp>
      <p:pic>
        <p:nvPicPr>
          <p:cNvPr id="5" name="PQe1b00SkaE"/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46139" y="1196975"/>
            <a:ext cx="5760244" cy="32401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6568" y="4437112"/>
            <a:ext cx="575938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100" dirty="0">
                <a:hlinkClick r:id="rId5"/>
              </a:rPr>
              <a:t>https://www.youtube.com/watch?v=PQe1b00SkaE</a:t>
            </a:r>
            <a:endParaRPr lang="lv-LV" sz="1100" dirty="0"/>
          </a:p>
        </p:txBody>
      </p:sp>
    </p:spTree>
    <p:extLst>
      <p:ext uri="{BB962C8B-B14F-4D97-AF65-F5344CB8AC3E}">
        <p14:creationId xmlns:p14="http://schemas.microsoft.com/office/powerpoint/2010/main" val="1003664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www.mazaksslogs.gov.lv</a:t>
            </a:r>
          </a:p>
        </p:txBody>
      </p:sp>
      <p:sp>
        <p:nvSpPr>
          <p:cNvPr id="1843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CCDA3A3-5FEF-4CB5-A163-AB094F0BB174}" type="slidenum">
              <a:rPr lang="en-US" altLang="en-US" smtClean="0">
                <a:solidFill>
                  <a:srgbClr val="808080"/>
                </a:solidFill>
              </a:rPr>
              <a:pPr/>
              <a:t>5</a:t>
            </a:fld>
            <a:endParaRPr lang="en-US" altLang="en-US" smtClean="0">
              <a:solidFill>
                <a:srgbClr val="808080"/>
              </a:solidFill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925" y="620713"/>
            <a:ext cx="8640763" cy="554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522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How</a:t>
            </a:r>
            <a:r>
              <a:rPr lang="lv-LV" dirty="0" smtClean="0"/>
              <a:t> to </a:t>
            </a:r>
            <a:r>
              <a:rPr lang="lv-LV" dirty="0" err="1" smtClean="0"/>
              <a:t>participate</a:t>
            </a:r>
            <a:r>
              <a:rPr lang="lv-LV" dirty="0" smtClean="0"/>
              <a:t>?</a:t>
            </a:r>
          </a:p>
        </p:txBody>
      </p:sp>
      <p:sp>
        <p:nvSpPr>
          <p:cNvPr id="1945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F751A21-DA32-45DB-AF42-4B19249F6698}" type="slidenum">
              <a:rPr lang="en-US" altLang="en-US" smtClean="0">
                <a:solidFill>
                  <a:srgbClr val="808080"/>
                </a:solidFill>
              </a:rPr>
              <a:pPr/>
              <a:t>6</a:t>
            </a:fld>
            <a:endParaRPr lang="en-US" altLang="en-US" smtClean="0">
              <a:solidFill>
                <a:srgbClr val="808080"/>
              </a:solidFill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850" y="692150"/>
            <a:ext cx="82645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718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50838" y="115888"/>
            <a:ext cx="6630987" cy="504825"/>
          </a:xfrm>
        </p:spPr>
        <p:txBody>
          <a:bodyPr/>
          <a:lstStyle/>
          <a:p>
            <a:r>
              <a:rPr lang="lv-LV" altLang="lv-LV" dirty="0" err="1" smtClean="0"/>
              <a:t>Procedure</a:t>
            </a:r>
            <a:r>
              <a:rPr lang="lv-LV" altLang="lv-LV" dirty="0" smtClean="0"/>
              <a:t> </a:t>
            </a:r>
            <a:r>
              <a:rPr lang="lv-LV" altLang="lv-LV" dirty="0" err="1" smtClean="0"/>
              <a:t>from</a:t>
            </a:r>
            <a:r>
              <a:rPr lang="lv-LV" altLang="lv-LV" dirty="0" smtClean="0"/>
              <a:t> A to Z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697913" y="6237288"/>
            <a:ext cx="703262" cy="503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C13C898-92C2-4CE0-8FE3-C81C0DC6E3E2}" type="slidenum">
              <a:rPr lang="fr-CH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lv-LV" altLang="en-US" sz="1400" smtClean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lv-LV" altLang="en-US" sz="1400" smtClean="0"/>
              <a:t>LV</a:t>
            </a:r>
            <a:endParaRPr lang="fr-CH" altLang="en-US" sz="1400" smtClean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1"/>
          </p:nvPr>
        </p:nvGraphicFramePr>
        <p:xfrm>
          <a:off x="0" y="692696"/>
          <a:ext cx="9437360" cy="5219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Public</a:t>
            </a:r>
            <a:r>
              <a:rPr lang="lv-LV" dirty="0" smtClean="0"/>
              <a:t> </a:t>
            </a:r>
            <a:r>
              <a:rPr lang="lv-LV" dirty="0" err="1" smtClean="0"/>
              <a:t>view</a:t>
            </a:r>
            <a:endParaRPr lang="lv-LV" dirty="0" smtClean="0"/>
          </a:p>
        </p:txBody>
      </p:sp>
      <p:sp>
        <p:nvSpPr>
          <p:cNvPr id="2048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B4B1E8F-E91C-4B57-8CD8-4B737C5BAC3E}" type="slidenum">
              <a:rPr lang="en-US" altLang="en-US" smtClean="0">
                <a:solidFill>
                  <a:srgbClr val="808080"/>
                </a:solidFill>
              </a:rPr>
              <a:pPr/>
              <a:t>8</a:t>
            </a:fld>
            <a:endParaRPr lang="en-US" altLang="en-US" smtClean="0">
              <a:solidFill>
                <a:srgbClr val="808080"/>
              </a:solidFill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275" y="549275"/>
            <a:ext cx="871220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72181">
            <a:off x="-878893" y="1744471"/>
            <a:ext cx="4680520" cy="354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1306" y="2192320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 err="1" smtClean="0">
                <a:solidFill>
                  <a:schemeClr val="accent3">
                    <a:lumMod val="75000"/>
                  </a:schemeClr>
                </a:solidFill>
              </a:rPr>
              <a:t>Situation</a:t>
            </a:r>
            <a:endParaRPr lang="lv-LV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5381" y="3517068"/>
            <a:ext cx="14148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lv-LV" sz="1600" dirty="0" err="1">
                <a:solidFill>
                  <a:schemeClr val="accent3">
                    <a:lumMod val="65000"/>
                  </a:schemeClr>
                </a:solidFill>
              </a:rPr>
              <a:t>Suggestion</a:t>
            </a:r>
            <a:endParaRPr lang="lv-LV" sz="1600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5740" y="4797152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 err="1" smtClean="0"/>
              <a:t>Answer</a:t>
            </a:r>
            <a:endParaRPr lang="lv-LV" dirty="0"/>
          </a:p>
        </p:txBody>
      </p:sp>
      <p:sp>
        <p:nvSpPr>
          <p:cNvPr id="6" name="TextBox 5"/>
          <p:cNvSpPr txBox="1"/>
          <p:nvPr/>
        </p:nvSpPr>
        <p:spPr>
          <a:xfrm>
            <a:off x="1352600" y="128814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solidFill>
                  <a:schemeClr val="tx1">
                    <a:lumMod val="50000"/>
                  </a:schemeClr>
                </a:solidFill>
              </a:rPr>
              <a:t>#394</a:t>
            </a:r>
            <a:endParaRPr lang="lv-LV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1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350838" y="115888"/>
            <a:ext cx="6630987" cy="504825"/>
          </a:xfrm>
        </p:spPr>
        <p:txBody>
          <a:bodyPr/>
          <a:lstStyle/>
          <a:p>
            <a:r>
              <a:rPr lang="lv-LV" altLang="lv-LV" smtClean="0"/>
              <a:t>Mobile App “Football”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0025" y="836613"/>
            <a:ext cx="4968875" cy="4859337"/>
          </a:xfrm>
        </p:spPr>
        <p:txBody>
          <a:bodyPr/>
          <a:lstStyle/>
          <a:p>
            <a:r>
              <a:rPr lang="en-US" dirty="0" smtClean="0"/>
              <a:t>Simple</a:t>
            </a:r>
          </a:p>
          <a:p>
            <a:r>
              <a:rPr lang="en-US" dirty="0" smtClean="0"/>
              <a:t>User Friendly</a:t>
            </a:r>
          </a:p>
          <a:p>
            <a:r>
              <a:rPr lang="en-US" dirty="0" smtClean="0"/>
              <a:t>Helpful</a:t>
            </a:r>
          </a:p>
          <a:p>
            <a:r>
              <a:rPr lang="en-US" dirty="0" smtClean="0"/>
              <a:t>Functional</a:t>
            </a:r>
            <a:endParaRPr lang="lv-LV" dirty="0" smtClean="0"/>
          </a:p>
          <a:p>
            <a:pPr>
              <a:buFont typeface="Wingdings" pitchFamily="2" charset="2"/>
              <a:buNone/>
            </a:pPr>
            <a:endParaRPr lang="lv-LV" dirty="0" smtClean="0"/>
          </a:p>
          <a:p>
            <a:pPr>
              <a:buFont typeface="Wingdings" pitchFamily="2" charset="2"/>
              <a:buNone/>
            </a:pPr>
            <a:r>
              <a:rPr lang="lv-LV" sz="2000" i="1" dirty="0" err="1" smtClean="0"/>
              <a:t>Downloads</a:t>
            </a:r>
            <a:r>
              <a:rPr lang="lv-LV" sz="2000" i="1" dirty="0" smtClean="0"/>
              <a:t>:</a:t>
            </a:r>
            <a:endParaRPr lang="lv-LV" sz="2000" dirty="0" smtClean="0"/>
          </a:p>
          <a:p>
            <a:pPr>
              <a:buFont typeface="Wingdings" pitchFamily="2" charset="2"/>
              <a:buNone/>
            </a:pPr>
            <a:r>
              <a:rPr lang="fr-FR" sz="2000" dirty="0" smtClean="0"/>
              <a:t>iOS (Apple) – </a:t>
            </a:r>
            <a:r>
              <a:rPr lang="lv-LV" sz="2000" dirty="0" smtClean="0"/>
              <a:t>1300&lt;</a:t>
            </a:r>
            <a:endParaRPr lang="fr-FR" sz="2000" dirty="0" smtClean="0"/>
          </a:p>
          <a:p>
            <a:pPr>
              <a:buFont typeface="Wingdings" pitchFamily="2" charset="2"/>
              <a:buNone/>
            </a:pPr>
            <a:r>
              <a:rPr lang="fr-FR" sz="2000" dirty="0" smtClean="0"/>
              <a:t>Android</a:t>
            </a:r>
            <a:r>
              <a:rPr lang="lv-LV" sz="2000" dirty="0" smtClean="0"/>
              <a:t>- 1500 &lt;</a:t>
            </a:r>
          </a:p>
          <a:p>
            <a:pPr>
              <a:buFont typeface="Wingdings" pitchFamily="2" charset="2"/>
              <a:buNone/>
            </a:pPr>
            <a:endParaRPr lang="lv-LV" sz="1800" dirty="0" smtClean="0"/>
          </a:p>
          <a:p>
            <a:pPr>
              <a:buFont typeface="Wingdings" pitchFamily="2" charset="2"/>
              <a:buNone/>
            </a:pPr>
            <a:endParaRPr lang="lv-LV" sz="1800" dirty="0" smtClean="0"/>
          </a:p>
          <a:p>
            <a:pPr>
              <a:buFont typeface="Wingdings" pitchFamily="2" charset="2"/>
              <a:buNone/>
            </a:pPr>
            <a:endParaRPr lang="lv-LV" sz="1800" dirty="0" smtClean="0"/>
          </a:p>
          <a:p>
            <a:pPr>
              <a:buFont typeface="Wingdings" pitchFamily="2" charset="2"/>
              <a:buNone/>
            </a:pPr>
            <a:endParaRPr lang="lv-LV" sz="1800" dirty="0" smtClean="0"/>
          </a:p>
          <a:p>
            <a:pPr>
              <a:buFont typeface="Wingdings" pitchFamily="2" charset="2"/>
              <a:buNone/>
            </a:pPr>
            <a:r>
              <a:rPr lang="lv-LV" sz="2400" b="1" i="1" dirty="0" smtClean="0"/>
              <a:t>«</a:t>
            </a:r>
            <a:r>
              <a:rPr lang="lv-LV" sz="2400" b="1" i="1" dirty="0" err="1" smtClean="0"/>
              <a:t>Sometimes</a:t>
            </a:r>
            <a:r>
              <a:rPr lang="lv-LV" sz="2400" b="1" i="1" dirty="0" smtClean="0"/>
              <a:t> l</a:t>
            </a:r>
            <a:r>
              <a:rPr lang="en-US" sz="2400" b="1" i="1" dirty="0" err="1" smtClean="0"/>
              <a:t>ess</a:t>
            </a:r>
            <a:r>
              <a:rPr lang="en-US" sz="2400" b="1" i="1" dirty="0" smtClean="0"/>
              <a:t> is</a:t>
            </a:r>
            <a:r>
              <a:rPr lang="lv-LV" sz="2400" b="1" i="1" dirty="0" smtClean="0"/>
              <a:t> </a:t>
            </a:r>
            <a:r>
              <a:rPr lang="en-US" sz="2400" b="1" i="1" dirty="0" smtClean="0"/>
              <a:t>better</a:t>
            </a:r>
            <a:r>
              <a:rPr lang="lv-LV" sz="2400" b="1" i="1" dirty="0" smtClean="0"/>
              <a:t>»</a:t>
            </a:r>
            <a:endParaRPr lang="fr-FR" sz="2400" b="1" i="1" dirty="0" smtClean="0"/>
          </a:p>
          <a:p>
            <a:pPr>
              <a:buFont typeface="Wingdings" pitchFamily="2" charset="2"/>
              <a:buNone/>
            </a:pPr>
            <a:endParaRPr lang="lv-LV" dirty="0" smtClean="0"/>
          </a:p>
          <a:p>
            <a:pPr>
              <a:buFont typeface="Wingdings" pitchFamily="2" charset="2"/>
              <a:buNone/>
            </a:pPr>
            <a:endParaRPr lang="lv-LV" dirty="0" smtClean="0"/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BFAAC5F-1E95-462A-9E4D-70CEF181D22C}" type="slidenum">
              <a:rPr lang="fr-CH" altLang="en-US" smtClean="0">
                <a:solidFill>
                  <a:srgbClr val="808080"/>
                </a:solidFill>
              </a:rPr>
              <a:pPr/>
              <a:t>9</a:t>
            </a:fld>
            <a:endParaRPr lang="lv-LV" altLang="en-US" smtClean="0">
              <a:solidFill>
                <a:srgbClr val="808080"/>
              </a:solidFill>
            </a:endParaRPr>
          </a:p>
          <a:p>
            <a:r>
              <a:rPr lang="lv-LV" altLang="en-US" smtClean="0">
                <a:solidFill>
                  <a:srgbClr val="808080"/>
                </a:solidFill>
              </a:rPr>
              <a:t>LV</a:t>
            </a:r>
            <a:endParaRPr lang="fr-CH" altLang="en-US" smtClean="0">
              <a:solidFill>
                <a:srgbClr val="808080"/>
              </a:solidFill>
            </a:endParaRPr>
          </a:p>
        </p:txBody>
      </p:sp>
      <p:pic>
        <p:nvPicPr>
          <p:cNvPr id="5" name="-ma8KLlI81s"/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20752" y="834331"/>
            <a:ext cx="6678836" cy="37568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20752" y="4591177"/>
            <a:ext cx="66788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100" dirty="0">
                <a:hlinkClick r:id="rId4"/>
              </a:rPr>
              <a:t>https://www.youtube.com/watch?v=3p0Br5LI82k</a:t>
            </a:r>
            <a:endParaRPr lang="lv-LV" sz="1100" dirty="0"/>
          </a:p>
        </p:txBody>
      </p:sp>
    </p:spTree>
    <p:extLst>
      <p:ext uri="{BB962C8B-B14F-4D97-AF65-F5344CB8AC3E}">
        <p14:creationId xmlns:p14="http://schemas.microsoft.com/office/powerpoint/2010/main" val="1651915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Gouvernement luxembourgeois">
      <a:dk1>
        <a:srgbClr val="FF0000"/>
      </a:dk1>
      <a:lt1>
        <a:srgbClr val="FFFFFF"/>
      </a:lt1>
      <a:dk2>
        <a:srgbClr val="80808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ouvernement luxembourgeo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dèle par défaut">
  <a:themeElements>
    <a:clrScheme name="Gouvernement luxembourgeois">
      <a:dk1>
        <a:srgbClr val="FF0000"/>
      </a:dk1>
      <a:lt1>
        <a:srgbClr val="FFFFFF"/>
      </a:lt1>
      <a:dk2>
        <a:srgbClr val="80808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ouvernement luxembourgeo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odèle par défaut">
  <a:themeElements>
    <a:clrScheme name="Gouvernement luxembourgeois">
      <a:dk1>
        <a:srgbClr val="FF0000"/>
      </a:dk1>
      <a:lt1>
        <a:srgbClr val="FFFFFF"/>
      </a:lt1>
      <a:dk2>
        <a:srgbClr val="80808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ouvernement luxembourgeo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odèle par défaut">
  <a:themeElements>
    <a:clrScheme name="Gouvernement luxembourgeois">
      <a:dk1>
        <a:srgbClr val="FF0000"/>
      </a:dk1>
      <a:lt1>
        <a:srgbClr val="FFFFFF"/>
      </a:lt1>
      <a:dk2>
        <a:srgbClr val="80808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ouvernement luxembourgeo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</Words>
  <Application>Microsoft Office PowerPoint</Application>
  <PresentationFormat>A4 Paper (210x297 mm)</PresentationFormat>
  <Paragraphs>153</Paragraphs>
  <Slides>19</Slides>
  <Notes>1</Notes>
  <HiddenSlides>0</HiddenSlides>
  <MMClips>2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Modèle par défaut</vt:lpstr>
      <vt:lpstr>1_Modèle par défaut</vt:lpstr>
      <vt:lpstr>2_Modèle par défaut</vt:lpstr>
      <vt:lpstr>3_Modèle par défaut</vt:lpstr>
      <vt:lpstr>Microsoft Excel Chart</vt:lpstr>
      <vt:lpstr>8th Quality Conference </vt:lpstr>
      <vt:lpstr>Campaign «Pass to Get a Better result!»</vt:lpstr>
      <vt:lpstr>How it all begins....</vt:lpstr>
      <vt:lpstr>Website “Let's share the burden” www.mazaksslogs.gov.lv </vt:lpstr>
      <vt:lpstr>www.mazaksslogs.gov.lv</vt:lpstr>
      <vt:lpstr>How to participate?</vt:lpstr>
      <vt:lpstr>Procedure from A to Z</vt:lpstr>
      <vt:lpstr>Public view</vt:lpstr>
      <vt:lpstr>Mobile App “Football”</vt:lpstr>
      <vt:lpstr>PowerPoint Presentation</vt:lpstr>
      <vt:lpstr>Development</vt:lpstr>
      <vt:lpstr>PowerPoint Presentation</vt:lpstr>
      <vt:lpstr>Results</vt:lpstr>
      <vt:lpstr>Success factors</vt:lpstr>
      <vt:lpstr>Things we would do differently... if we knew</vt:lpstr>
      <vt:lpstr>Advise for those who want to copy us</vt:lpstr>
      <vt:lpstr>! Remember !</vt:lpstr>
      <vt:lpstr>Goals</vt:lpstr>
      <vt:lpstr>Thank you! #Latvia #success #innovation  </vt:lpstr>
    </vt:vector>
  </TitlesOfParts>
  <Company>CIE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Administrator</dc:creator>
  <cp:lastModifiedBy>Windows User</cp:lastModifiedBy>
  <cp:revision>311</cp:revision>
  <cp:lastPrinted>2015-08-11T06:56:17Z</cp:lastPrinted>
  <dcterms:created xsi:type="dcterms:W3CDTF">2014-02-06T11:46:14Z</dcterms:created>
  <dcterms:modified xsi:type="dcterms:W3CDTF">2015-10-12T12:16:59Z</dcterms:modified>
</cp:coreProperties>
</file>