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11" r:id="rId2"/>
    <p:sldMasterId id="2147483899" r:id="rId3"/>
  </p:sldMasterIdLst>
  <p:notesMasterIdLst>
    <p:notesMasterId r:id="rId23"/>
  </p:notesMasterIdLst>
  <p:handoutMasterIdLst>
    <p:handoutMasterId r:id="rId24"/>
  </p:handoutMasterIdLst>
  <p:sldIdLst>
    <p:sldId id="316" r:id="rId4"/>
    <p:sldId id="324" r:id="rId5"/>
    <p:sldId id="317" r:id="rId6"/>
    <p:sldId id="281" r:id="rId7"/>
    <p:sldId id="318" r:id="rId8"/>
    <p:sldId id="291" r:id="rId9"/>
    <p:sldId id="337" r:id="rId10"/>
    <p:sldId id="335" r:id="rId11"/>
    <p:sldId id="334" r:id="rId12"/>
    <p:sldId id="320" r:id="rId13"/>
    <p:sldId id="332" r:id="rId14"/>
    <p:sldId id="274" r:id="rId15"/>
    <p:sldId id="321" r:id="rId16"/>
    <p:sldId id="336" r:id="rId17"/>
    <p:sldId id="322" r:id="rId18"/>
    <p:sldId id="323" r:id="rId19"/>
    <p:sldId id="325" r:id="rId20"/>
    <p:sldId id="275" r:id="rId21"/>
    <p:sldId id="329" r:id="rId22"/>
  </p:sldIdLst>
  <p:sldSz cx="9906000" cy="6858000" type="A4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97D5"/>
    <a:srgbClr val="5495D3"/>
    <a:srgbClr val="00E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84" autoAdjust="0"/>
    <p:restoredTop sz="86171" autoAdjust="0"/>
  </p:normalViewPr>
  <p:slideViewPr>
    <p:cSldViewPr>
      <p:cViewPr>
        <p:scale>
          <a:sx n="60" d="100"/>
          <a:sy n="60" d="100"/>
        </p:scale>
        <p:origin x="-3168" y="-87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0" d="100"/>
          <a:sy n="120" d="100"/>
        </p:scale>
        <p:origin x="-1158" y="-90"/>
      </p:cViewPr>
      <p:guideLst>
        <p:guide orient="horz" pos="2928"/>
        <p:guide pos="22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ANA-FSRV\PERSONAL\Thz\Environnement\Noise\Statistiques%20noise%20Janvier%202015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ANA-FSRV\PERSONAL\Thz\Environnement\Noise\Statistiques%20noise%20Janvier%202015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ANA-FSRV\PERSONAL\Thz\Environnement\Noise\Statistiques%20noise%20Janvier%20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600" dirty="0" smtClean="0">
                <a:solidFill>
                  <a:schemeClr val="accent4"/>
                </a:solidFill>
              </a:rPr>
              <a:t>Effectiveness of Safety</a:t>
            </a:r>
            <a:r>
              <a:rPr lang="fr-FR" sz="1600" baseline="0" dirty="0" smtClean="0">
                <a:solidFill>
                  <a:schemeClr val="accent4"/>
                </a:solidFill>
              </a:rPr>
              <a:t> Management (EoSMS)</a:t>
            </a:r>
            <a:endParaRPr lang="fr-FR" sz="1600" dirty="0">
              <a:solidFill>
                <a:schemeClr val="accent4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accent4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Feuil1!$B$2:$B$4</c:f>
              <c:numCache>
                <c:formatCode>General</c:formatCode>
                <c:ptCount val="3"/>
                <c:pt idx="0">
                  <c:v>43.1</c:v>
                </c:pt>
                <c:pt idx="1">
                  <c:v>59.63</c:v>
                </c:pt>
                <c:pt idx="2">
                  <c:v>61.26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</c:strCache>
            </c:strRef>
          </c:tx>
          <c:invertIfNegative val="0"/>
          <c:cat>
            <c:numRef>
              <c:f>Feuil1!$A$2:$A$4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Feuil1!$C$2:$C$5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</c:strCache>
            </c:strRef>
          </c:tx>
          <c:invertIfNegative val="0"/>
          <c:cat>
            <c:numRef>
              <c:f>Feuil1!$A$2:$A$4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Feuil1!$D$2:$D$5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229120"/>
        <c:axId val="106247296"/>
      </c:barChart>
      <c:catAx>
        <c:axId val="106229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4"/>
                </a:solidFill>
              </a:defRPr>
            </a:pPr>
            <a:endParaRPr lang="fr-FR"/>
          </a:p>
        </c:txPr>
        <c:crossAx val="106247296"/>
        <c:crosses val="autoZero"/>
        <c:auto val="1"/>
        <c:lblAlgn val="ctr"/>
        <c:lblOffset val="100"/>
        <c:noMultiLvlLbl val="0"/>
      </c:catAx>
      <c:valAx>
        <c:axId val="1062472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4"/>
                </a:solidFill>
              </a:defRPr>
            </a:pPr>
            <a:endParaRPr lang="fr-FR"/>
          </a:p>
        </c:txPr>
        <c:crossAx val="106229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title>
      <c:tx>
        <c:rich>
          <a:bodyPr/>
          <a:lstStyle/>
          <a:p>
            <a:pPr algn="ctr" rtl="0">
              <a:defRPr lang="fr-FR" sz="1600" b="1" i="0" u="none" strike="noStrike" kern="1200" baseline="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lb-LU" sz="1600" b="1" i="0" u="none" strike="noStrike" kern="1200" baseline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ATM ground contribution to incidents</a:t>
            </a:r>
            <a:endParaRPr lang="fr-FR" sz="1600" b="1" i="0" u="none" strike="noStrike" kern="1200" baseline="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Severity A</c:v>
                </c:pt>
              </c:strCache>
            </c:strRef>
          </c:tx>
          <c:marker>
            <c:symbol val="none"/>
          </c:marker>
          <c:cat>
            <c:numRef>
              <c:f>Feuil1!$A$2:$A$4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Feuil1!$B$2:$B$4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Severity B</c:v>
                </c:pt>
              </c:strCache>
            </c:strRef>
          </c:tx>
          <c:marker>
            <c:symbol val="none"/>
          </c:marker>
          <c:cat>
            <c:numRef>
              <c:f>Feuil1!$A$2:$A$4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Feuil1!$C$2:$C$4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Severity C</c:v>
                </c:pt>
              </c:strCache>
            </c:strRef>
          </c:tx>
          <c:marker>
            <c:symbol val="none"/>
          </c:marker>
          <c:cat>
            <c:numRef>
              <c:f>Feuil1!$A$2:$A$4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Feuil1!$D$2:$D$4</c:f>
              <c:numCache>
                <c:formatCode>General</c:formatCode>
                <c:ptCount val="3"/>
                <c:pt idx="0">
                  <c:v>5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Severity E</c:v>
                </c:pt>
              </c:strCache>
            </c:strRef>
          </c:tx>
          <c:marker>
            <c:symbol val="none"/>
          </c:marker>
          <c:cat>
            <c:numRef>
              <c:f>Feuil1!$A$2:$A$4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Feuil1!$E$2:$E$4</c:f>
              <c:numCache>
                <c:formatCode>General</c:formatCode>
                <c:ptCount val="3"/>
                <c:pt idx="0">
                  <c:v>6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294272"/>
        <c:axId val="106296064"/>
      </c:lineChart>
      <c:catAx>
        <c:axId val="106294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4"/>
                </a:solidFill>
              </a:defRPr>
            </a:pPr>
            <a:endParaRPr lang="fr-FR"/>
          </a:p>
        </c:txPr>
        <c:crossAx val="106296064"/>
        <c:crosses val="autoZero"/>
        <c:auto val="1"/>
        <c:lblAlgn val="ctr"/>
        <c:lblOffset val="100"/>
        <c:noMultiLvlLbl val="0"/>
      </c:catAx>
      <c:valAx>
        <c:axId val="1062960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4"/>
                </a:solidFill>
              </a:defRPr>
            </a:pPr>
            <a:endParaRPr lang="fr-FR"/>
          </a:p>
        </c:txPr>
        <c:crossAx val="1062942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>
              <a:solidFill>
                <a:schemeClr val="accent4"/>
              </a:solidFill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dirty="0"/>
              <a:t>Movements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Feuil1!$B$1</c:f>
              <c:strCache>
                <c:ptCount val="1"/>
                <c:pt idx="0">
                  <c:v>Mouvements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Feuil1!$B$2:$B$4</c:f>
              <c:numCache>
                <c:formatCode>_-* #,##0\ _€_-;\-* #,##0\ _€_-;_-* "-"??\ _€_-;_-@_-</c:formatCode>
                <c:ptCount val="3"/>
                <c:pt idx="0">
                  <c:v>81163</c:v>
                </c:pt>
                <c:pt idx="1">
                  <c:v>80397</c:v>
                </c:pt>
                <c:pt idx="2">
                  <c:v>84222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905344"/>
        <c:axId val="36906880"/>
      </c:lineChart>
      <c:catAx>
        <c:axId val="36905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906880"/>
        <c:crosses val="autoZero"/>
        <c:auto val="1"/>
        <c:lblAlgn val="ctr"/>
        <c:lblOffset val="100"/>
        <c:noMultiLvlLbl val="0"/>
      </c:catAx>
      <c:valAx>
        <c:axId val="36906880"/>
        <c:scaling>
          <c:orientation val="minMax"/>
        </c:scaling>
        <c:delete val="0"/>
        <c:axPos val="l"/>
        <c:numFmt formatCode="_-* #,##0\ _€_-;\-* #,##0\ _€_-;_-* &quot;-&quot;??\ _€_-;_-@_-" sourceLinked="1"/>
        <c:majorTickMark val="out"/>
        <c:minorTickMark val="none"/>
        <c:tickLblPos val="nextTo"/>
        <c:crossAx val="36905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accent4"/>
          </a:solidFill>
        </a:defRPr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Passangers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Feuil1!$C$1</c:f>
              <c:strCache>
                <c:ptCount val="1"/>
                <c:pt idx="0">
                  <c:v>Passagers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Feuil1!$C$2:$C$4</c:f>
              <c:numCache>
                <c:formatCode>_-* #,##0\ _€_-;\-* #,##0\ _€_-;_-* "-"??\ _€_-;_-@_-</c:formatCode>
                <c:ptCount val="3"/>
                <c:pt idx="0">
                  <c:v>1919694</c:v>
                </c:pt>
                <c:pt idx="1">
                  <c:v>2197331</c:v>
                </c:pt>
                <c:pt idx="2">
                  <c:v>2467864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940032"/>
        <c:axId val="74457088"/>
      </c:lineChart>
      <c:catAx>
        <c:axId val="36940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4457088"/>
        <c:crosses val="autoZero"/>
        <c:auto val="1"/>
        <c:lblAlgn val="ctr"/>
        <c:lblOffset val="100"/>
        <c:noMultiLvlLbl val="0"/>
      </c:catAx>
      <c:valAx>
        <c:axId val="74457088"/>
        <c:scaling>
          <c:orientation val="minMax"/>
        </c:scaling>
        <c:delete val="0"/>
        <c:axPos val="l"/>
        <c:numFmt formatCode="_-* #,##0\ _€_-;\-* #,##0\ _€_-;_-* &quot;-&quot;??\ _€_-;_-@_-" sourceLinked="1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fr-FR"/>
          </a:p>
        </c:txPr>
        <c:crossAx val="36940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accent4"/>
          </a:solidFill>
        </a:defRPr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Freight (kg)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Feuil1!$D$1</c:f>
              <c:strCache>
                <c:ptCount val="1"/>
                <c:pt idx="0">
                  <c:v>Fret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Feuil1!$D$2:$D$4</c:f>
              <c:numCache>
                <c:formatCode>_-* #,##0\ _€_-;\-* #,##0\ _€_-;_-* "-"??\ _€_-;_-@_-</c:formatCode>
                <c:ptCount val="3"/>
                <c:pt idx="0">
                  <c:v>614904815</c:v>
                </c:pt>
                <c:pt idx="1">
                  <c:v>673499726</c:v>
                </c:pt>
                <c:pt idx="2">
                  <c:v>708077753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473856"/>
        <c:axId val="74475392"/>
      </c:lineChart>
      <c:catAx>
        <c:axId val="74473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4475392"/>
        <c:crosses val="autoZero"/>
        <c:auto val="1"/>
        <c:lblAlgn val="ctr"/>
        <c:lblOffset val="100"/>
        <c:noMultiLvlLbl val="0"/>
      </c:catAx>
      <c:valAx>
        <c:axId val="74475392"/>
        <c:scaling>
          <c:orientation val="minMax"/>
        </c:scaling>
        <c:delete val="0"/>
        <c:axPos val="l"/>
        <c:numFmt formatCode="_-* #,##0\ _€_-;\-* #,##0\ _€_-;_-* &quot;-&quot;??\ _€_-;_-@_-" sourceLinked="1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fr-FR"/>
          </a:p>
        </c:txPr>
        <c:crossAx val="744738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>
          <a:solidFill>
            <a:schemeClr val="accent4"/>
          </a:solidFill>
        </a:defRPr>
      </a:pPr>
      <a:endParaRPr lang="fr-F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0754ED-FE98-4C45-976E-7A40E0686720}" type="doc">
      <dgm:prSet loTypeId="urn:microsoft.com/office/officeart/2005/8/layout/chevron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5847DDF-7D32-40FD-A593-F9F3728D0D5A}">
      <dgm:prSet phldrT="[Text]" custT="1"/>
      <dgm:spPr/>
      <dgm:t>
        <a:bodyPr/>
        <a:lstStyle/>
        <a:p>
          <a:r>
            <a:rPr lang="lb-LU" sz="2400" dirty="0" smtClean="0">
              <a:solidFill>
                <a:schemeClr val="accent4"/>
              </a:solidFill>
            </a:rPr>
            <a:t>1</a:t>
          </a:r>
          <a:endParaRPr lang="fr-FR" sz="2400" dirty="0">
            <a:solidFill>
              <a:schemeClr val="accent4"/>
            </a:solidFill>
          </a:endParaRPr>
        </a:p>
      </dgm:t>
    </dgm:pt>
    <dgm:pt modelId="{4C92458B-F091-4938-B243-4B5C2A1EDDD2}" type="parTrans" cxnId="{89F19BFB-6DC4-4AB2-B517-953361474E23}">
      <dgm:prSet/>
      <dgm:spPr/>
      <dgm:t>
        <a:bodyPr/>
        <a:lstStyle/>
        <a:p>
          <a:endParaRPr lang="fr-FR" sz="2000">
            <a:solidFill>
              <a:schemeClr val="accent4"/>
            </a:solidFill>
          </a:endParaRPr>
        </a:p>
      </dgm:t>
    </dgm:pt>
    <dgm:pt modelId="{6DD57892-28DE-4893-9323-275E7FE78AA7}" type="sibTrans" cxnId="{89F19BFB-6DC4-4AB2-B517-953361474E23}">
      <dgm:prSet/>
      <dgm:spPr/>
      <dgm:t>
        <a:bodyPr/>
        <a:lstStyle/>
        <a:p>
          <a:endParaRPr lang="fr-FR" sz="2000">
            <a:solidFill>
              <a:schemeClr val="accent4"/>
            </a:solidFill>
          </a:endParaRPr>
        </a:p>
      </dgm:t>
    </dgm:pt>
    <dgm:pt modelId="{9F4B826F-DCF6-40A6-AEB2-06E5EE0CCED1}">
      <dgm:prSet phldrT="[Text]" custT="1"/>
      <dgm:spPr/>
      <dgm:t>
        <a:bodyPr/>
        <a:lstStyle/>
        <a:p>
          <a:r>
            <a:rPr lang="lb-LU" sz="1400" dirty="0" err="1" smtClean="0">
              <a:solidFill>
                <a:schemeClr val="accent4"/>
              </a:solidFill>
            </a:rPr>
            <a:t>Develop</a:t>
          </a:r>
          <a:r>
            <a:rPr lang="lb-LU" sz="1400" dirty="0" smtClean="0">
              <a:solidFill>
                <a:schemeClr val="accent4"/>
              </a:solidFill>
            </a:rPr>
            <a:t> &amp; present </a:t>
          </a:r>
          <a:r>
            <a:rPr lang="lb-LU" sz="1400" dirty="0" err="1" smtClean="0">
              <a:solidFill>
                <a:schemeClr val="accent4"/>
              </a:solidFill>
            </a:rPr>
            <a:t>Strategic</a:t>
          </a:r>
          <a:r>
            <a:rPr lang="lb-LU" sz="1400" dirty="0" smtClean="0">
              <a:solidFill>
                <a:schemeClr val="accent4"/>
              </a:solidFill>
            </a:rPr>
            <a:t> </a:t>
          </a:r>
          <a:r>
            <a:rPr lang="lb-LU" sz="1400" dirty="0" err="1" smtClean="0">
              <a:solidFill>
                <a:schemeClr val="accent4"/>
              </a:solidFill>
            </a:rPr>
            <a:t>Vision</a:t>
          </a:r>
          <a:r>
            <a:rPr lang="lb-LU" sz="1400" dirty="0" smtClean="0">
              <a:solidFill>
                <a:schemeClr val="accent4"/>
              </a:solidFill>
            </a:rPr>
            <a:t>&amp; </a:t>
          </a:r>
          <a:r>
            <a:rPr lang="lb-LU" sz="1400" dirty="0" err="1" smtClean="0">
              <a:solidFill>
                <a:schemeClr val="accent4"/>
              </a:solidFill>
            </a:rPr>
            <a:t>plan-ANAFuture-andAerodrome</a:t>
          </a:r>
          <a:endParaRPr lang="fr-FR" sz="1400" dirty="0">
            <a:solidFill>
              <a:schemeClr val="accent4"/>
            </a:solidFill>
          </a:endParaRPr>
        </a:p>
      </dgm:t>
    </dgm:pt>
    <dgm:pt modelId="{B95BC5AD-5CBE-4194-B852-7954BD650FB5}" type="parTrans" cxnId="{442EC222-9EDE-4391-83D0-7EF229BC0F11}">
      <dgm:prSet/>
      <dgm:spPr/>
      <dgm:t>
        <a:bodyPr/>
        <a:lstStyle/>
        <a:p>
          <a:endParaRPr lang="fr-FR" sz="2000">
            <a:solidFill>
              <a:schemeClr val="accent4"/>
            </a:solidFill>
          </a:endParaRPr>
        </a:p>
      </dgm:t>
    </dgm:pt>
    <dgm:pt modelId="{0FF9761E-3D72-4092-9488-9D604CD48165}" type="sibTrans" cxnId="{442EC222-9EDE-4391-83D0-7EF229BC0F11}">
      <dgm:prSet/>
      <dgm:spPr/>
      <dgm:t>
        <a:bodyPr/>
        <a:lstStyle/>
        <a:p>
          <a:endParaRPr lang="fr-FR" sz="2000">
            <a:solidFill>
              <a:schemeClr val="accent4"/>
            </a:solidFill>
          </a:endParaRPr>
        </a:p>
      </dgm:t>
    </dgm:pt>
    <dgm:pt modelId="{812C517B-8321-4043-9ECC-8A2B6A02620C}">
      <dgm:prSet phldrT="[Text]" custT="1"/>
      <dgm:spPr/>
      <dgm:t>
        <a:bodyPr/>
        <a:lstStyle/>
        <a:p>
          <a:r>
            <a:rPr lang="lb-LU" sz="1400" dirty="0" err="1" smtClean="0">
              <a:solidFill>
                <a:schemeClr val="accent4"/>
              </a:solidFill>
            </a:rPr>
            <a:t>Identify</a:t>
          </a:r>
          <a:r>
            <a:rPr lang="lb-LU" sz="1400" dirty="0" smtClean="0">
              <a:solidFill>
                <a:schemeClr val="accent4"/>
              </a:solidFill>
            </a:rPr>
            <a:t> </a:t>
          </a:r>
          <a:r>
            <a:rPr lang="lb-LU" sz="1400" dirty="0" err="1" smtClean="0">
              <a:solidFill>
                <a:schemeClr val="accent4"/>
              </a:solidFill>
            </a:rPr>
            <a:t>Strategic</a:t>
          </a:r>
          <a:r>
            <a:rPr lang="lb-LU" sz="1400" dirty="0" smtClean="0">
              <a:solidFill>
                <a:schemeClr val="accent4"/>
              </a:solidFill>
            </a:rPr>
            <a:t> legislative/</a:t>
          </a:r>
          <a:r>
            <a:rPr lang="lb-LU" sz="1400" dirty="0" err="1" smtClean="0">
              <a:solidFill>
                <a:schemeClr val="accent4"/>
              </a:solidFill>
            </a:rPr>
            <a:t>regulator</a:t>
          </a:r>
          <a:r>
            <a:rPr lang="lb-LU" sz="1400" dirty="0" smtClean="0">
              <a:solidFill>
                <a:schemeClr val="accent4"/>
              </a:solidFill>
            </a:rPr>
            <a:t> </a:t>
          </a:r>
          <a:r>
            <a:rPr lang="lb-LU" sz="1400" dirty="0" err="1" smtClean="0">
              <a:solidFill>
                <a:schemeClr val="accent4"/>
              </a:solidFill>
            </a:rPr>
            <a:t>issues</a:t>
          </a:r>
          <a:r>
            <a:rPr lang="lb-LU" sz="1400" dirty="0" smtClean="0">
              <a:solidFill>
                <a:schemeClr val="accent4"/>
              </a:solidFill>
            </a:rPr>
            <a:t> an future </a:t>
          </a:r>
          <a:r>
            <a:rPr lang="lb-LU" sz="1400" dirty="0" err="1" smtClean="0">
              <a:solidFill>
                <a:schemeClr val="accent4"/>
              </a:solidFill>
            </a:rPr>
            <a:t>options</a:t>
          </a:r>
          <a:endParaRPr lang="fr-FR" sz="1400" dirty="0">
            <a:solidFill>
              <a:schemeClr val="accent4"/>
            </a:solidFill>
          </a:endParaRPr>
        </a:p>
      </dgm:t>
    </dgm:pt>
    <dgm:pt modelId="{E4CBF27B-7664-40E7-ADED-F7FF3C821AD3}" type="parTrans" cxnId="{0C277FF3-E92E-49CA-A55A-1076988CC62A}">
      <dgm:prSet/>
      <dgm:spPr/>
      <dgm:t>
        <a:bodyPr/>
        <a:lstStyle/>
        <a:p>
          <a:endParaRPr lang="fr-FR" sz="2000">
            <a:solidFill>
              <a:schemeClr val="accent4"/>
            </a:solidFill>
          </a:endParaRPr>
        </a:p>
      </dgm:t>
    </dgm:pt>
    <dgm:pt modelId="{A3803B03-B0DE-437C-8B66-2F37C9AF420E}" type="sibTrans" cxnId="{0C277FF3-E92E-49CA-A55A-1076988CC62A}">
      <dgm:prSet/>
      <dgm:spPr/>
      <dgm:t>
        <a:bodyPr/>
        <a:lstStyle/>
        <a:p>
          <a:endParaRPr lang="fr-FR" sz="2000">
            <a:solidFill>
              <a:schemeClr val="accent4"/>
            </a:solidFill>
          </a:endParaRPr>
        </a:p>
      </dgm:t>
    </dgm:pt>
    <dgm:pt modelId="{8729EEFC-970F-4D70-9A11-67CFC6AD6AD5}">
      <dgm:prSet phldrT="[Text]" custT="1"/>
      <dgm:spPr/>
      <dgm:t>
        <a:bodyPr/>
        <a:lstStyle/>
        <a:p>
          <a:r>
            <a:rPr lang="lb-LU" sz="2400" dirty="0" smtClean="0">
              <a:solidFill>
                <a:schemeClr val="accent4"/>
              </a:solidFill>
            </a:rPr>
            <a:t>2</a:t>
          </a:r>
          <a:endParaRPr lang="fr-FR" sz="2400" dirty="0">
            <a:solidFill>
              <a:schemeClr val="accent4"/>
            </a:solidFill>
          </a:endParaRPr>
        </a:p>
      </dgm:t>
    </dgm:pt>
    <dgm:pt modelId="{C4FE2166-1A23-4055-8044-35268DB53133}" type="parTrans" cxnId="{20FBA066-8EB0-4135-9A01-83535F849859}">
      <dgm:prSet/>
      <dgm:spPr/>
      <dgm:t>
        <a:bodyPr/>
        <a:lstStyle/>
        <a:p>
          <a:endParaRPr lang="fr-FR" sz="2000">
            <a:solidFill>
              <a:schemeClr val="accent4"/>
            </a:solidFill>
          </a:endParaRPr>
        </a:p>
      </dgm:t>
    </dgm:pt>
    <dgm:pt modelId="{260F470F-2A7D-476F-93BE-E085D4D670CD}" type="sibTrans" cxnId="{20FBA066-8EB0-4135-9A01-83535F849859}">
      <dgm:prSet/>
      <dgm:spPr/>
      <dgm:t>
        <a:bodyPr/>
        <a:lstStyle/>
        <a:p>
          <a:endParaRPr lang="fr-FR" sz="2000">
            <a:solidFill>
              <a:schemeClr val="accent4"/>
            </a:solidFill>
          </a:endParaRPr>
        </a:p>
      </dgm:t>
    </dgm:pt>
    <dgm:pt modelId="{F16D774D-B6DE-4AF7-B916-D2919268B840}">
      <dgm:prSet phldrT="[Text]" custT="1"/>
      <dgm:spPr/>
      <dgm:t>
        <a:bodyPr/>
        <a:lstStyle/>
        <a:p>
          <a:r>
            <a:rPr lang="lb-LU" sz="1400" dirty="0" err="1" smtClean="0">
              <a:solidFill>
                <a:schemeClr val="accent4"/>
              </a:solidFill>
            </a:rPr>
            <a:t>Assess</a:t>
          </a:r>
          <a:r>
            <a:rPr lang="lb-LU" sz="1400" dirty="0" smtClean="0">
              <a:solidFill>
                <a:schemeClr val="accent4"/>
              </a:solidFill>
            </a:rPr>
            <a:t> </a:t>
          </a:r>
          <a:r>
            <a:rPr lang="lb-LU" sz="1400" dirty="0" err="1" smtClean="0">
              <a:solidFill>
                <a:schemeClr val="accent4"/>
              </a:solidFill>
            </a:rPr>
            <a:t>options</a:t>
          </a:r>
          <a:r>
            <a:rPr lang="lb-LU" sz="1400" dirty="0" smtClean="0">
              <a:solidFill>
                <a:schemeClr val="accent4"/>
              </a:solidFill>
            </a:rPr>
            <a:t> : </a:t>
          </a:r>
          <a:r>
            <a:rPr lang="lb-LU" sz="1400" dirty="0" err="1" smtClean="0">
              <a:solidFill>
                <a:schemeClr val="accent4"/>
              </a:solidFill>
            </a:rPr>
            <a:t>Legal,operational,financial,technical</a:t>
          </a:r>
          <a:r>
            <a:rPr lang="lb-LU" sz="1400" dirty="0" smtClean="0">
              <a:solidFill>
                <a:schemeClr val="accent4"/>
              </a:solidFill>
            </a:rPr>
            <a:t> and </a:t>
          </a:r>
          <a:r>
            <a:rPr lang="lb-LU" sz="1400" dirty="0" err="1" smtClean="0">
              <a:solidFill>
                <a:schemeClr val="accent4"/>
              </a:solidFill>
            </a:rPr>
            <a:t>social</a:t>
          </a:r>
          <a:r>
            <a:rPr lang="lb-LU" sz="1400" dirty="0" smtClean="0">
              <a:solidFill>
                <a:schemeClr val="accent4"/>
              </a:solidFill>
            </a:rPr>
            <a:t> </a:t>
          </a:r>
          <a:r>
            <a:rPr lang="lb-LU" sz="1400" dirty="0" err="1" smtClean="0">
              <a:solidFill>
                <a:schemeClr val="accent4"/>
              </a:solidFill>
            </a:rPr>
            <a:t>costs</a:t>
          </a:r>
          <a:r>
            <a:rPr lang="lb-LU" sz="1400" dirty="0" smtClean="0">
              <a:solidFill>
                <a:schemeClr val="accent4"/>
              </a:solidFill>
            </a:rPr>
            <a:t> and </a:t>
          </a:r>
          <a:r>
            <a:rPr lang="lb-LU" sz="1400" dirty="0" err="1" smtClean="0">
              <a:solidFill>
                <a:schemeClr val="accent4"/>
              </a:solidFill>
            </a:rPr>
            <a:t>benefits</a:t>
          </a:r>
          <a:endParaRPr lang="fr-FR" sz="1400" dirty="0">
            <a:solidFill>
              <a:schemeClr val="accent4"/>
            </a:solidFill>
          </a:endParaRPr>
        </a:p>
      </dgm:t>
    </dgm:pt>
    <dgm:pt modelId="{E61E5D4C-6BAB-48F4-8D3E-C64466832611}" type="parTrans" cxnId="{93F0178E-C592-45A1-86A9-7199013F2B3E}">
      <dgm:prSet/>
      <dgm:spPr/>
      <dgm:t>
        <a:bodyPr/>
        <a:lstStyle/>
        <a:p>
          <a:endParaRPr lang="fr-FR" sz="2000">
            <a:solidFill>
              <a:schemeClr val="accent4"/>
            </a:solidFill>
          </a:endParaRPr>
        </a:p>
      </dgm:t>
    </dgm:pt>
    <dgm:pt modelId="{74407A3A-27FF-4FCC-8609-F4315755D8EB}" type="sibTrans" cxnId="{93F0178E-C592-45A1-86A9-7199013F2B3E}">
      <dgm:prSet/>
      <dgm:spPr/>
      <dgm:t>
        <a:bodyPr/>
        <a:lstStyle/>
        <a:p>
          <a:endParaRPr lang="fr-FR" sz="2000">
            <a:solidFill>
              <a:schemeClr val="accent4"/>
            </a:solidFill>
          </a:endParaRPr>
        </a:p>
      </dgm:t>
    </dgm:pt>
    <dgm:pt modelId="{17C87AD3-25D7-4A12-BB74-90E179EFC272}">
      <dgm:prSet phldrT="[Text]" custT="1"/>
      <dgm:spPr/>
      <dgm:t>
        <a:bodyPr/>
        <a:lstStyle/>
        <a:p>
          <a:r>
            <a:rPr lang="lb-LU" sz="1400" dirty="0" smtClean="0">
              <a:solidFill>
                <a:schemeClr val="accent4"/>
              </a:solidFill>
            </a:rPr>
            <a:t>Present </a:t>
          </a:r>
          <a:r>
            <a:rPr lang="lb-LU" sz="1400" dirty="0" err="1" smtClean="0">
              <a:solidFill>
                <a:schemeClr val="accent4"/>
              </a:solidFill>
            </a:rPr>
            <a:t>assessement</a:t>
          </a:r>
          <a:r>
            <a:rPr lang="lb-LU" sz="1400" dirty="0" smtClean="0">
              <a:solidFill>
                <a:schemeClr val="accent4"/>
              </a:solidFill>
            </a:rPr>
            <a:t> </a:t>
          </a:r>
          <a:r>
            <a:rPr lang="lb-LU" sz="1400" dirty="0" err="1" smtClean="0">
              <a:solidFill>
                <a:schemeClr val="accent4"/>
              </a:solidFill>
            </a:rPr>
            <a:t>results</a:t>
          </a:r>
          <a:r>
            <a:rPr lang="lb-LU" sz="1400" dirty="0" smtClean="0">
              <a:solidFill>
                <a:schemeClr val="accent4"/>
              </a:solidFill>
            </a:rPr>
            <a:t>/ </a:t>
          </a:r>
          <a:r>
            <a:rPr lang="lb-LU" sz="1400" dirty="0" err="1" smtClean="0">
              <a:solidFill>
                <a:schemeClr val="accent4"/>
              </a:solidFill>
            </a:rPr>
            <a:t>reach</a:t>
          </a:r>
          <a:r>
            <a:rPr lang="lb-LU" sz="1400" dirty="0" smtClean="0">
              <a:solidFill>
                <a:schemeClr val="accent4"/>
              </a:solidFill>
            </a:rPr>
            <a:t> </a:t>
          </a:r>
          <a:r>
            <a:rPr lang="lb-LU" sz="1400" dirty="0" err="1" smtClean="0">
              <a:solidFill>
                <a:schemeClr val="accent4"/>
              </a:solidFill>
            </a:rPr>
            <a:t>agreement</a:t>
          </a:r>
          <a:r>
            <a:rPr lang="lb-LU" sz="1400" dirty="0" smtClean="0">
              <a:solidFill>
                <a:schemeClr val="accent4"/>
              </a:solidFill>
            </a:rPr>
            <a:t> </a:t>
          </a:r>
          <a:r>
            <a:rPr lang="lb-LU" sz="1400" dirty="0" err="1" smtClean="0">
              <a:solidFill>
                <a:schemeClr val="accent4"/>
              </a:solidFill>
            </a:rPr>
            <a:t>on</a:t>
          </a:r>
          <a:r>
            <a:rPr lang="lb-LU" sz="1400" dirty="0" smtClean="0">
              <a:solidFill>
                <a:schemeClr val="accent4"/>
              </a:solidFill>
            </a:rPr>
            <a:t> </a:t>
          </a:r>
          <a:r>
            <a:rPr lang="lb-LU" sz="1400" dirty="0" err="1" smtClean="0">
              <a:solidFill>
                <a:schemeClr val="accent4"/>
              </a:solidFill>
            </a:rPr>
            <a:t>implementation</a:t>
          </a:r>
          <a:r>
            <a:rPr lang="lb-LU" sz="1400" dirty="0" smtClean="0">
              <a:solidFill>
                <a:schemeClr val="accent4"/>
              </a:solidFill>
            </a:rPr>
            <a:t> </a:t>
          </a:r>
          <a:r>
            <a:rPr lang="lb-LU" sz="1400" dirty="0" err="1" smtClean="0">
              <a:solidFill>
                <a:schemeClr val="accent4"/>
              </a:solidFill>
            </a:rPr>
            <a:t>options</a:t>
          </a:r>
          <a:r>
            <a:rPr lang="lb-LU" sz="1400" dirty="0" smtClean="0">
              <a:solidFill>
                <a:schemeClr val="accent4"/>
              </a:solidFill>
            </a:rPr>
            <a:t> </a:t>
          </a:r>
          <a:r>
            <a:rPr lang="lb-LU" sz="1400" dirty="0" err="1" smtClean="0">
              <a:solidFill>
                <a:schemeClr val="accent4"/>
              </a:solidFill>
            </a:rPr>
            <a:t>with</a:t>
          </a:r>
          <a:r>
            <a:rPr lang="lb-LU" sz="1400" dirty="0" smtClean="0">
              <a:solidFill>
                <a:schemeClr val="accent4"/>
              </a:solidFill>
            </a:rPr>
            <a:t> MDDI</a:t>
          </a:r>
          <a:endParaRPr lang="fr-FR" sz="1400" dirty="0">
            <a:solidFill>
              <a:schemeClr val="accent4"/>
            </a:solidFill>
          </a:endParaRPr>
        </a:p>
      </dgm:t>
    </dgm:pt>
    <dgm:pt modelId="{AA6FEFC8-E1F2-48C0-966C-48206971F743}" type="parTrans" cxnId="{BBA7D264-BA70-49BC-BD88-43CB7DAE0BB2}">
      <dgm:prSet/>
      <dgm:spPr/>
      <dgm:t>
        <a:bodyPr/>
        <a:lstStyle/>
        <a:p>
          <a:endParaRPr lang="fr-FR" sz="2000">
            <a:solidFill>
              <a:schemeClr val="accent4"/>
            </a:solidFill>
          </a:endParaRPr>
        </a:p>
      </dgm:t>
    </dgm:pt>
    <dgm:pt modelId="{C8DA8EAE-FF1B-4B84-8883-1C99B934051E}" type="sibTrans" cxnId="{BBA7D264-BA70-49BC-BD88-43CB7DAE0BB2}">
      <dgm:prSet/>
      <dgm:spPr/>
      <dgm:t>
        <a:bodyPr/>
        <a:lstStyle/>
        <a:p>
          <a:endParaRPr lang="fr-FR" sz="2000">
            <a:solidFill>
              <a:schemeClr val="accent4"/>
            </a:solidFill>
          </a:endParaRPr>
        </a:p>
      </dgm:t>
    </dgm:pt>
    <dgm:pt modelId="{A97D91A0-4906-4ED4-8778-9B12AA29CCE5}">
      <dgm:prSet phldrT="[Text]" custT="1"/>
      <dgm:spPr/>
      <dgm:t>
        <a:bodyPr/>
        <a:lstStyle/>
        <a:p>
          <a:r>
            <a:rPr lang="lb-LU" sz="2400" dirty="0" smtClean="0">
              <a:solidFill>
                <a:schemeClr val="accent4"/>
              </a:solidFill>
            </a:rPr>
            <a:t>3</a:t>
          </a:r>
          <a:endParaRPr lang="fr-FR" sz="2400" dirty="0">
            <a:solidFill>
              <a:schemeClr val="accent4"/>
            </a:solidFill>
          </a:endParaRPr>
        </a:p>
      </dgm:t>
    </dgm:pt>
    <dgm:pt modelId="{CC000748-38D6-4B60-9724-9DEE87386146}" type="parTrans" cxnId="{53864195-3157-42F5-AEDF-551CC0325AA6}">
      <dgm:prSet/>
      <dgm:spPr/>
      <dgm:t>
        <a:bodyPr/>
        <a:lstStyle/>
        <a:p>
          <a:endParaRPr lang="fr-FR" sz="2000">
            <a:solidFill>
              <a:schemeClr val="accent4"/>
            </a:solidFill>
          </a:endParaRPr>
        </a:p>
      </dgm:t>
    </dgm:pt>
    <dgm:pt modelId="{10ABD784-13E7-448D-BD5B-D4861F0C3DA1}" type="sibTrans" cxnId="{53864195-3157-42F5-AEDF-551CC0325AA6}">
      <dgm:prSet/>
      <dgm:spPr/>
      <dgm:t>
        <a:bodyPr/>
        <a:lstStyle/>
        <a:p>
          <a:endParaRPr lang="fr-FR" sz="2000">
            <a:solidFill>
              <a:schemeClr val="accent4"/>
            </a:solidFill>
          </a:endParaRPr>
        </a:p>
      </dgm:t>
    </dgm:pt>
    <dgm:pt modelId="{3B03F41E-B8E5-409C-98D7-D5C8F5DCE0FC}">
      <dgm:prSet phldrT="[Text]" custT="1"/>
      <dgm:spPr/>
      <dgm:t>
        <a:bodyPr/>
        <a:lstStyle/>
        <a:p>
          <a:r>
            <a:rPr lang="lb-LU" sz="1400" dirty="0" err="1" smtClean="0">
              <a:solidFill>
                <a:schemeClr val="accent4"/>
              </a:solidFill>
            </a:rPr>
            <a:t>Establish</a:t>
          </a:r>
          <a:r>
            <a:rPr lang="lb-LU" sz="1400" dirty="0" smtClean="0">
              <a:solidFill>
                <a:schemeClr val="accent4"/>
              </a:solidFill>
            </a:rPr>
            <a:t> an </a:t>
          </a:r>
          <a:r>
            <a:rPr lang="lb-LU" sz="1400" dirty="0" err="1" smtClean="0">
              <a:solidFill>
                <a:schemeClr val="accent4"/>
              </a:solidFill>
            </a:rPr>
            <a:t>implementation</a:t>
          </a:r>
          <a:r>
            <a:rPr lang="lb-LU" sz="1400" dirty="0" smtClean="0">
              <a:solidFill>
                <a:schemeClr val="accent4"/>
              </a:solidFill>
            </a:rPr>
            <a:t> </a:t>
          </a:r>
          <a:r>
            <a:rPr lang="lb-LU" sz="1400" dirty="0" err="1" smtClean="0">
              <a:solidFill>
                <a:schemeClr val="accent4"/>
              </a:solidFill>
            </a:rPr>
            <a:t>action</a:t>
          </a:r>
          <a:r>
            <a:rPr lang="lb-LU" sz="1400" dirty="0" smtClean="0">
              <a:solidFill>
                <a:schemeClr val="accent4"/>
              </a:solidFill>
            </a:rPr>
            <a:t> </a:t>
          </a:r>
          <a:r>
            <a:rPr lang="lb-LU" sz="1400" dirty="0" err="1" smtClean="0">
              <a:solidFill>
                <a:schemeClr val="accent4"/>
              </a:solidFill>
            </a:rPr>
            <a:t>plan</a:t>
          </a:r>
          <a:r>
            <a:rPr lang="lb-LU" sz="1400" dirty="0" smtClean="0">
              <a:solidFill>
                <a:schemeClr val="accent4"/>
              </a:solidFill>
            </a:rPr>
            <a:t> </a:t>
          </a:r>
          <a:r>
            <a:rPr lang="lb-LU" sz="1400" dirty="0" err="1" smtClean="0">
              <a:solidFill>
                <a:schemeClr val="accent4"/>
              </a:solidFill>
            </a:rPr>
            <a:t>with</a:t>
          </a:r>
          <a:r>
            <a:rPr lang="lb-LU" sz="1400" dirty="0" smtClean="0">
              <a:solidFill>
                <a:schemeClr val="accent4"/>
              </a:solidFill>
            </a:rPr>
            <a:t> </a:t>
          </a:r>
          <a:r>
            <a:rPr lang="lb-LU" sz="1400" dirty="0" err="1" smtClean="0">
              <a:solidFill>
                <a:schemeClr val="accent4"/>
              </a:solidFill>
            </a:rPr>
            <a:t>resources</a:t>
          </a:r>
          <a:r>
            <a:rPr lang="lb-LU" sz="1400" dirty="0" smtClean="0">
              <a:solidFill>
                <a:schemeClr val="accent4"/>
              </a:solidFill>
            </a:rPr>
            <a:t>/</a:t>
          </a:r>
          <a:r>
            <a:rPr lang="lb-LU" sz="1400" dirty="0" err="1" smtClean="0">
              <a:solidFill>
                <a:schemeClr val="accent4"/>
              </a:solidFill>
            </a:rPr>
            <a:t>risks</a:t>
          </a:r>
          <a:r>
            <a:rPr lang="lb-LU" sz="1400" dirty="0" smtClean="0">
              <a:solidFill>
                <a:schemeClr val="accent4"/>
              </a:solidFill>
            </a:rPr>
            <a:t>/</a:t>
          </a:r>
          <a:r>
            <a:rPr lang="lb-LU" sz="1400" dirty="0" err="1" smtClean="0">
              <a:solidFill>
                <a:schemeClr val="accent4"/>
              </a:solidFill>
            </a:rPr>
            <a:t>process</a:t>
          </a:r>
          <a:r>
            <a:rPr lang="lb-LU" sz="1400" dirty="0" smtClean="0">
              <a:solidFill>
                <a:schemeClr val="accent4"/>
              </a:solidFill>
            </a:rPr>
            <a:t>/</a:t>
          </a:r>
          <a:r>
            <a:rPr lang="lb-LU" sz="1400" dirty="0" err="1" smtClean="0">
              <a:solidFill>
                <a:schemeClr val="accent4"/>
              </a:solidFill>
            </a:rPr>
            <a:t>projects</a:t>
          </a:r>
          <a:endParaRPr lang="fr-FR" sz="1400" dirty="0">
            <a:solidFill>
              <a:schemeClr val="accent4"/>
            </a:solidFill>
          </a:endParaRPr>
        </a:p>
      </dgm:t>
    </dgm:pt>
    <dgm:pt modelId="{EFC7859D-D70E-49D6-B60A-AF9B69ABF305}" type="parTrans" cxnId="{88B3A04F-04CA-4C79-864B-A48CD99A6420}">
      <dgm:prSet/>
      <dgm:spPr/>
      <dgm:t>
        <a:bodyPr/>
        <a:lstStyle/>
        <a:p>
          <a:endParaRPr lang="fr-FR" sz="2000">
            <a:solidFill>
              <a:schemeClr val="accent4"/>
            </a:solidFill>
          </a:endParaRPr>
        </a:p>
      </dgm:t>
    </dgm:pt>
    <dgm:pt modelId="{EB301CD6-E7B7-4D41-840F-D83E44302494}" type="sibTrans" cxnId="{88B3A04F-04CA-4C79-864B-A48CD99A6420}">
      <dgm:prSet/>
      <dgm:spPr/>
      <dgm:t>
        <a:bodyPr/>
        <a:lstStyle/>
        <a:p>
          <a:endParaRPr lang="fr-FR" sz="2000">
            <a:solidFill>
              <a:schemeClr val="accent4"/>
            </a:solidFill>
          </a:endParaRPr>
        </a:p>
      </dgm:t>
    </dgm:pt>
    <dgm:pt modelId="{14ABD626-77CE-4773-8B6E-72DFAD29D13A}">
      <dgm:prSet phldrT="[Text]" custT="1"/>
      <dgm:spPr/>
      <dgm:t>
        <a:bodyPr/>
        <a:lstStyle/>
        <a:p>
          <a:r>
            <a:rPr lang="lb-LU" sz="1400" dirty="0" err="1" smtClean="0">
              <a:solidFill>
                <a:schemeClr val="accent4"/>
              </a:solidFill>
            </a:rPr>
            <a:t>Identifiy</a:t>
          </a:r>
          <a:r>
            <a:rPr lang="lb-LU" sz="1400" dirty="0" smtClean="0">
              <a:solidFill>
                <a:schemeClr val="accent4"/>
              </a:solidFill>
            </a:rPr>
            <a:t> relevant </a:t>
          </a:r>
          <a:r>
            <a:rPr lang="lb-LU" sz="1400" dirty="0" err="1" smtClean="0">
              <a:solidFill>
                <a:schemeClr val="accent4"/>
              </a:solidFill>
            </a:rPr>
            <a:t>aerodrome</a:t>
          </a:r>
          <a:r>
            <a:rPr lang="lb-LU" sz="1400" dirty="0" smtClean="0">
              <a:solidFill>
                <a:schemeClr val="accent4"/>
              </a:solidFill>
            </a:rPr>
            <a:t> </a:t>
          </a:r>
          <a:r>
            <a:rPr lang="lb-LU" sz="1400" dirty="0" err="1" smtClean="0">
              <a:solidFill>
                <a:schemeClr val="accent4"/>
              </a:solidFill>
            </a:rPr>
            <a:t>issues</a:t>
          </a:r>
          <a:r>
            <a:rPr lang="lb-LU" sz="1400" dirty="0" smtClean="0">
              <a:solidFill>
                <a:schemeClr val="accent4"/>
              </a:solidFill>
            </a:rPr>
            <a:t> </a:t>
          </a:r>
          <a:r>
            <a:rPr lang="lb-LU" sz="1400" dirty="0" err="1" smtClean="0">
              <a:solidFill>
                <a:schemeClr val="accent4"/>
              </a:solidFill>
            </a:rPr>
            <a:t>with</a:t>
          </a:r>
          <a:r>
            <a:rPr lang="lb-LU" sz="1400" dirty="0" smtClean="0">
              <a:solidFill>
                <a:schemeClr val="accent4"/>
              </a:solidFill>
            </a:rPr>
            <a:t> </a:t>
          </a:r>
          <a:r>
            <a:rPr lang="lb-LU" sz="1400" dirty="0" err="1" smtClean="0">
              <a:solidFill>
                <a:schemeClr val="accent4"/>
              </a:solidFill>
            </a:rPr>
            <a:t>ref</a:t>
          </a:r>
          <a:r>
            <a:rPr lang="lb-LU" sz="1400" dirty="0" smtClean="0">
              <a:solidFill>
                <a:schemeClr val="accent4"/>
              </a:solidFill>
            </a:rPr>
            <a:t> EU 139/3014 </a:t>
          </a:r>
          <a:r>
            <a:rPr lang="lb-LU" sz="1400" dirty="0" err="1" smtClean="0">
              <a:solidFill>
                <a:schemeClr val="accent4"/>
              </a:solidFill>
            </a:rPr>
            <a:t>certification</a:t>
          </a:r>
          <a:r>
            <a:rPr lang="lb-LU" sz="1400" dirty="0" smtClean="0">
              <a:solidFill>
                <a:schemeClr val="accent4"/>
              </a:solidFill>
            </a:rPr>
            <a:t> </a:t>
          </a:r>
          <a:r>
            <a:rPr lang="lb-LU" sz="1400" dirty="0" err="1" smtClean="0">
              <a:solidFill>
                <a:schemeClr val="accent4"/>
              </a:solidFill>
            </a:rPr>
            <a:t>requirements</a:t>
          </a:r>
          <a:endParaRPr lang="fr-FR" sz="1400" dirty="0">
            <a:solidFill>
              <a:schemeClr val="accent4"/>
            </a:solidFill>
          </a:endParaRPr>
        </a:p>
      </dgm:t>
    </dgm:pt>
    <dgm:pt modelId="{1E343732-186A-44EA-AD16-32352E2C524C}" type="parTrans" cxnId="{8D2AE135-9A77-4BF2-8773-C49CF2D953C1}">
      <dgm:prSet/>
      <dgm:spPr/>
      <dgm:t>
        <a:bodyPr/>
        <a:lstStyle/>
        <a:p>
          <a:endParaRPr lang="fr-FR" sz="2000">
            <a:solidFill>
              <a:schemeClr val="accent4"/>
            </a:solidFill>
          </a:endParaRPr>
        </a:p>
      </dgm:t>
    </dgm:pt>
    <dgm:pt modelId="{E76E52FF-5A88-4C29-BF83-3DDF9A44E747}" type="sibTrans" cxnId="{8D2AE135-9A77-4BF2-8773-C49CF2D953C1}">
      <dgm:prSet/>
      <dgm:spPr/>
      <dgm:t>
        <a:bodyPr/>
        <a:lstStyle/>
        <a:p>
          <a:endParaRPr lang="fr-FR" sz="2000">
            <a:solidFill>
              <a:schemeClr val="accent4"/>
            </a:solidFill>
          </a:endParaRPr>
        </a:p>
      </dgm:t>
    </dgm:pt>
    <dgm:pt modelId="{B50DE391-C973-4EA6-8A59-019EC3B648EA}">
      <dgm:prSet phldrT="[Text]" custT="1"/>
      <dgm:spPr/>
      <dgm:t>
        <a:bodyPr/>
        <a:lstStyle/>
        <a:p>
          <a:r>
            <a:rPr lang="lb-LU" sz="1400" dirty="0" err="1" smtClean="0">
              <a:solidFill>
                <a:schemeClr val="accent4"/>
              </a:solidFill>
            </a:rPr>
            <a:t>Establish</a:t>
          </a:r>
          <a:r>
            <a:rPr lang="lb-LU" sz="1400" dirty="0" smtClean="0">
              <a:solidFill>
                <a:schemeClr val="accent4"/>
              </a:solidFill>
            </a:rPr>
            <a:t> a </a:t>
          </a:r>
          <a:r>
            <a:rPr lang="lb-LU" sz="1400" dirty="0" err="1" smtClean="0">
              <a:solidFill>
                <a:schemeClr val="accent4"/>
              </a:solidFill>
            </a:rPr>
            <a:t>common</a:t>
          </a:r>
          <a:r>
            <a:rPr lang="lb-LU" sz="1400" dirty="0" smtClean="0">
              <a:solidFill>
                <a:schemeClr val="accent4"/>
              </a:solidFill>
            </a:rPr>
            <a:t> </a:t>
          </a:r>
          <a:r>
            <a:rPr lang="lb-LU" sz="1400" dirty="0" err="1" smtClean="0">
              <a:solidFill>
                <a:schemeClr val="accent4"/>
              </a:solidFill>
            </a:rPr>
            <a:t>vision</a:t>
          </a:r>
          <a:r>
            <a:rPr lang="lb-LU" sz="1400" dirty="0" smtClean="0">
              <a:solidFill>
                <a:schemeClr val="accent4"/>
              </a:solidFill>
            </a:rPr>
            <a:t> and </a:t>
          </a:r>
          <a:r>
            <a:rPr lang="lb-LU" sz="1400" dirty="0" err="1" smtClean="0">
              <a:solidFill>
                <a:schemeClr val="accent4"/>
              </a:solidFill>
            </a:rPr>
            <a:t>understanding</a:t>
          </a:r>
          <a:r>
            <a:rPr lang="lb-LU" sz="1400" dirty="0" smtClean="0">
              <a:solidFill>
                <a:schemeClr val="accent4"/>
              </a:solidFill>
            </a:rPr>
            <a:t> </a:t>
          </a:r>
          <a:r>
            <a:rPr lang="lb-LU" sz="1400" dirty="0" err="1" smtClean="0">
              <a:solidFill>
                <a:schemeClr val="accent4"/>
              </a:solidFill>
            </a:rPr>
            <a:t>with</a:t>
          </a:r>
          <a:r>
            <a:rPr lang="lb-LU" sz="1400" dirty="0" smtClean="0">
              <a:solidFill>
                <a:schemeClr val="accent4"/>
              </a:solidFill>
            </a:rPr>
            <a:t> </a:t>
          </a:r>
          <a:r>
            <a:rPr lang="lb-LU" sz="1400" dirty="0" err="1" smtClean="0">
              <a:solidFill>
                <a:schemeClr val="accent4"/>
              </a:solidFill>
            </a:rPr>
            <a:t>stakehoplders</a:t>
          </a:r>
          <a:endParaRPr lang="fr-FR" sz="1400" dirty="0">
            <a:solidFill>
              <a:schemeClr val="accent4"/>
            </a:solidFill>
          </a:endParaRPr>
        </a:p>
      </dgm:t>
    </dgm:pt>
    <dgm:pt modelId="{DDCD8955-06C1-43A8-8D1E-CEFCF50BFC99}" type="parTrans" cxnId="{DDCE0DFA-F97D-41DD-8275-33D3B652C86F}">
      <dgm:prSet/>
      <dgm:spPr/>
      <dgm:t>
        <a:bodyPr/>
        <a:lstStyle/>
        <a:p>
          <a:endParaRPr lang="fr-FR" sz="2000">
            <a:solidFill>
              <a:schemeClr val="accent4"/>
            </a:solidFill>
          </a:endParaRPr>
        </a:p>
      </dgm:t>
    </dgm:pt>
    <dgm:pt modelId="{629FEABE-9922-48E0-A31C-9F55A567746C}" type="sibTrans" cxnId="{DDCE0DFA-F97D-41DD-8275-33D3B652C86F}">
      <dgm:prSet/>
      <dgm:spPr/>
      <dgm:t>
        <a:bodyPr/>
        <a:lstStyle/>
        <a:p>
          <a:endParaRPr lang="fr-FR" sz="2000">
            <a:solidFill>
              <a:schemeClr val="accent4"/>
            </a:solidFill>
          </a:endParaRPr>
        </a:p>
      </dgm:t>
    </dgm:pt>
    <dgm:pt modelId="{6B8A1AEA-3F8B-428B-8F24-5EA1773799A0}">
      <dgm:prSet phldrT="[Text]" custT="1"/>
      <dgm:spPr/>
      <dgm:t>
        <a:bodyPr/>
        <a:lstStyle/>
        <a:p>
          <a:r>
            <a:rPr lang="fr-FR" sz="1400" dirty="0" err="1" smtClean="0">
              <a:solidFill>
                <a:schemeClr val="accent4"/>
              </a:solidFill>
            </a:rPr>
            <a:t>Clairify</a:t>
          </a:r>
          <a:r>
            <a:rPr lang="fr-FR" sz="1400" dirty="0" smtClean="0">
              <a:solidFill>
                <a:schemeClr val="accent4"/>
              </a:solidFill>
            </a:rPr>
            <a:t> </a:t>
          </a:r>
          <a:r>
            <a:rPr lang="fr-FR" sz="1400" dirty="0" err="1" smtClean="0">
              <a:solidFill>
                <a:schemeClr val="accent4"/>
              </a:solidFill>
            </a:rPr>
            <a:t>responsibilities</a:t>
          </a:r>
          <a:r>
            <a:rPr lang="fr-FR" sz="1400" dirty="0" smtClean="0">
              <a:solidFill>
                <a:schemeClr val="accent4"/>
              </a:solidFill>
            </a:rPr>
            <a:t> and </a:t>
          </a:r>
          <a:r>
            <a:rPr lang="fr-FR" sz="1400" dirty="0" err="1" smtClean="0">
              <a:solidFill>
                <a:schemeClr val="accent4"/>
              </a:solidFill>
            </a:rPr>
            <a:t>accountabilities</a:t>
          </a:r>
          <a:r>
            <a:rPr lang="fr-FR" sz="1400" dirty="0" smtClean="0">
              <a:solidFill>
                <a:schemeClr val="accent4"/>
              </a:solidFill>
            </a:rPr>
            <a:t> </a:t>
          </a:r>
          <a:r>
            <a:rPr lang="fr-FR" sz="1400" dirty="0" err="1" smtClean="0">
              <a:solidFill>
                <a:schemeClr val="accent4"/>
              </a:solidFill>
            </a:rPr>
            <a:t>with</a:t>
          </a:r>
          <a:r>
            <a:rPr lang="fr-FR" sz="1400" dirty="0" smtClean="0">
              <a:solidFill>
                <a:schemeClr val="accent4"/>
              </a:solidFill>
            </a:rPr>
            <a:t> </a:t>
          </a:r>
          <a:r>
            <a:rPr lang="fr-FR" sz="1400" dirty="0" err="1" smtClean="0">
              <a:solidFill>
                <a:schemeClr val="accent4"/>
              </a:solidFill>
            </a:rPr>
            <a:t>stakeholders</a:t>
          </a:r>
          <a:r>
            <a:rPr lang="fr-FR" sz="1400" dirty="0" smtClean="0">
              <a:solidFill>
                <a:schemeClr val="accent4"/>
              </a:solidFill>
            </a:rPr>
            <a:t> and </a:t>
          </a:r>
          <a:r>
            <a:rPr lang="fr-FR" sz="1400" dirty="0" err="1" smtClean="0">
              <a:solidFill>
                <a:schemeClr val="accent4"/>
              </a:solidFill>
            </a:rPr>
            <a:t>partners</a:t>
          </a:r>
          <a:endParaRPr lang="fr-FR" sz="1400" dirty="0">
            <a:solidFill>
              <a:schemeClr val="accent4"/>
            </a:solidFill>
          </a:endParaRPr>
        </a:p>
      </dgm:t>
    </dgm:pt>
    <dgm:pt modelId="{AF7FDEC1-E36E-4B01-8EEC-67A0CF0D4AC8}" type="parTrans" cxnId="{ADADD903-8C45-4E42-ABB1-286E53A0FB11}">
      <dgm:prSet/>
      <dgm:spPr/>
      <dgm:t>
        <a:bodyPr/>
        <a:lstStyle/>
        <a:p>
          <a:endParaRPr lang="en-GB" sz="2000">
            <a:solidFill>
              <a:schemeClr val="accent4"/>
            </a:solidFill>
          </a:endParaRPr>
        </a:p>
      </dgm:t>
    </dgm:pt>
    <dgm:pt modelId="{1E6E7501-1A20-4578-AA78-DD2C8DEAD579}" type="sibTrans" cxnId="{ADADD903-8C45-4E42-ABB1-286E53A0FB11}">
      <dgm:prSet/>
      <dgm:spPr/>
      <dgm:t>
        <a:bodyPr/>
        <a:lstStyle/>
        <a:p>
          <a:endParaRPr lang="en-GB" sz="2000">
            <a:solidFill>
              <a:schemeClr val="accent4"/>
            </a:solidFill>
          </a:endParaRPr>
        </a:p>
      </dgm:t>
    </dgm:pt>
    <dgm:pt modelId="{4FF35E66-4E3C-4E24-9D47-995A3164E7C9}">
      <dgm:prSet phldrT="[Text]" custT="1"/>
      <dgm:spPr/>
      <dgm:t>
        <a:bodyPr/>
        <a:lstStyle/>
        <a:p>
          <a:r>
            <a:rPr lang="fr-FR" sz="1400" dirty="0" smtClean="0">
              <a:solidFill>
                <a:schemeClr val="accent4"/>
              </a:solidFill>
            </a:rPr>
            <a:t>Establish regulatory/institutional framework (DAC/MDDI)</a:t>
          </a:r>
          <a:endParaRPr lang="fr-FR" sz="1400" dirty="0">
            <a:solidFill>
              <a:schemeClr val="accent4"/>
            </a:solidFill>
          </a:endParaRPr>
        </a:p>
      </dgm:t>
    </dgm:pt>
    <dgm:pt modelId="{8093C054-A364-42B4-B83B-07B4643E33F0}" type="parTrans" cxnId="{E2D37544-CACA-4305-B141-EF931C24B521}">
      <dgm:prSet/>
      <dgm:spPr/>
      <dgm:t>
        <a:bodyPr/>
        <a:lstStyle/>
        <a:p>
          <a:endParaRPr lang="en-GB" sz="2000">
            <a:solidFill>
              <a:schemeClr val="accent4"/>
            </a:solidFill>
          </a:endParaRPr>
        </a:p>
      </dgm:t>
    </dgm:pt>
    <dgm:pt modelId="{A22EC13C-7F27-4FFA-99DE-D8CF86224A61}" type="sibTrans" cxnId="{E2D37544-CACA-4305-B141-EF931C24B521}">
      <dgm:prSet/>
      <dgm:spPr/>
      <dgm:t>
        <a:bodyPr/>
        <a:lstStyle/>
        <a:p>
          <a:endParaRPr lang="en-GB" sz="2000">
            <a:solidFill>
              <a:schemeClr val="accent4"/>
            </a:solidFill>
          </a:endParaRPr>
        </a:p>
      </dgm:t>
    </dgm:pt>
    <dgm:pt modelId="{4BEBB88D-E890-44EA-83F5-391C06D580F3}" type="pres">
      <dgm:prSet presAssocID="{F20754ED-FE98-4C45-976E-7A40E068672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27674C2-F8FC-459B-8FCB-84A438360E01}" type="pres">
      <dgm:prSet presAssocID="{E5847DDF-7D32-40FD-A593-F9F3728D0D5A}" presName="composite" presStyleCnt="0"/>
      <dgm:spPr/>
      <dgm:t>
        <a:bodyPr/>
        <a:lstStyle/>
        <a:p>
          <a:endParaRPr lang="fr-FR"/>
        </a:p>
      </dgm:t>
    </dgm:pt>
    <dgm:pt modelId="{67EE2151-6C20-4009-A374-A4CA7DB619CF}" type="pres">
      <dgm:prSet presAssocID="{E5847DDF-7D32-40FD-A593-F9F3728D0D5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330E43-AD1A-4F1D-9F09-FB3B6A9BFB0A}" type="pres">
      <dgm:prSet presAssocID="{E5847DDF-7D32-40FD-A593-F9F3728D0D5A}" presName="descendantText" presStyleLbl="alignAcc1" presStyleIdx="0" presStyleCnt="3" custScaleX="97469" custScaleY="100000" custLinFactNeighborX="-1220" custLinFactNeighborY="-18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CA430A6-25DF-4228-AE6E-FE8D1DF36AD6}" type="pres">
      <dgm:prSet presAssocID="{6DD57892-28DE-4893-9323-275E7FE78AA7}" presName="sp" presStyleCnt="0"/>
      <dgm:spPr/>
      <dgm:t>
        <a:bodyPr/>
        <a:lstStyle/>
        <a:p>
          <a:endParaRPr lang="fr-FR"/>
        </a:p>
      </dgm:t>
    </dgm:pt>
    <dgm:pt modelId="{9732570A-7EC2-4E1C-9C9A-01CEE5FFADD3}" type="pres">
      <dgm:prSet presAssocID="{8729EEFC-970F-4D70-9A11-67CFC6AD6AD5}" presName="composite" presStyleCnt="0"/>
      <dgm:spPr/>
      <dgm:t>
        <a:bodyPr/>
        <a:lstStyle/>
        <a:p>
          <a:endParaRPr lang="fr-FR"/>
        </a:p>
      </dgm:t>
    </dgm:pt>
    <dgm:pt modelId="{51CF0F65-E180-43CD-B36F-0C59272EB78B}" type="pres">
      <dgm:prSet presAssocID="{8729EEFC-970F-4D70-9A11-67CFC6AD6AD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04B0F32-384D-429A-88CC-AA8ACDB01AA0}" type="pres">
      <dgm:prSet presAssocID="{8729EEFC-970F-4D70-9A11-67CFC6AD6AD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3CA9F0E-93CF-4791-9DB9-B7486C15E741}" type="pres">
      <dgm:prSet presAssocID="{260F470F-2A7D-476F-93BE-E085D4D670CD}" presName="sp" presStyleCnt="0"/>
      <dgm:spPr/>
      <dgm:t>
        <a:bodyPr/>
        <a:lstStyle/>
        <a:p>
          <a:endParaRPr lang="fr-FR"/>
        </a:p>
      </dgm:t>
    </dgm:pt>
    <dgm:pt modelId="{AB0754C3-6F1D-4E32-B45B-D12E7043830B}" type="pres">
      <dgm:prSet presAssocID="{A97D91A0-4906-4ED4-8778-9B12AA29CCE5}" presName="composite" presStyleCnt="0"/>
      <dgm:spPr/>
      <dgm:t>
        <a:bodyPr/>
        <a:lstStyle/>
        <a:p>
          <a:endParaRPr lang="fr-FR"/>
        </a:p>
      </dgm:t>
    </dgm:pt>
    <dgm:pt modelId="{19FDEA2E-2FDF-4869-8C29-7CA42C87F516}" type="pres">
      <dgm:prSet presAssocID="{A97D91A0-4906-4ED4-8778-9B12AA29CCE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AC56137-86E3-477B-BABD-EDCFC7E5B50F}" type="pres">
      <dgm:prSet presAssocID="{A97D91A0-4906-4ED4-8778-9B12AA29CCE5}" presName="descendantText" presStyleLbl="alignAcc1" presStyleIdx="2" presStyleCnt="3" custLinFactNeighborX="1512" custLinFactNeighborY="193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8A4AD00-07E7-4E66-8337-1F066F4A45DD}" type="presOf" srcId="{3B03F41E-B8E5-409C-98D7-D5C8F5DCE0FC}" destId="{AAC56137-86E3-477B-BABD-EDCFC7E5B50F}" srcOrd="0" destOrd="0" presId="urn:microsoft.com/office/officeart/2005/8/layout/chevron2"/>
    <dgm:cxn modelId="{48A82498-C727-42D9-AC58-BD4C5ECDD376}" type="presOf" srcId="{17C87AD3-25D7-4A12-BB74-90E179EFC272}" destId="{D04B0F32-384D-429A-88CC-AA8ACDB01AA0}" srcOrd="0" destOrd="2" presId="urn:microsoft.com/office/officeart/2005/8/layout/chevron2"/>
    <dgm:cxn modelId="{0C277FF3-E92E-49CA-A55A-1076988CC62A}" srcId="{E5847DDF-7D32-40FD-A593-F9F3728D0D5A}" destId="{812C517B-8321-4043-9ECC-8A2B6A02620C}" srcOrd="1" destOrd="0" parTransId="{E4CBF27B-7664-40E7-ADED-F7FF3C821AD3}" sibTransId="{A3803B03-B0DE-437C-8B66-2F37C9AF420E}"/>
    <dgm:cxn modelId="{93F0178E-C592-45A1-86A9-7199013F2B3E}" srcId="{8729EEFC-970F-4D70-9A11-67CFC6AD6AD5}" destId="{F16D774D-B6DE-4AF7-B916-D2919268B840}" srcOrd="0" destOrd="0" parTransId="{E61E5D4C-6BAB-48F4-8D3E-C64466832611}" sibTransId="{74407A3A-27FF-4FCC-8609-F4315755D8EB}"/>
    <dgm:cxn modelId="{DDCE0DFA-F97D-41DD-8275-33D3B652C86F}" srcId="{8729EEFC-970F-4D70-9A11-67CFC6AD6AD5}" destId="{B50DE391-C973-4EA6-8A59-019EC3B648EA}" srcOrd="1" destOrd="0" parTransId="{DDCD8955-06C1-43A8-8D1E-CEFCF50BFC99}" sibTransId="{629FEABE-9922-48E0-A31C-9F55A567746C}"/>
    <dgm:cxn modelId="{4B84BF4F-2D6A-4EC4-81A4-38B305C41F62}" type="presOf" srcId="{F20754ED-FE98-4C45-976E-7A40E0686720}" destId="{4BEBB88D-E890-44EA-83F5-391C06D580F3}" srcOrd="0" destOrd="0" presId="urn:microsoft.com/office/officeart/2005/8/layout/chevron2"/>
    <dgm:cxn modelId="{BBA7D264-BA70-49BC-BD88-43CB7DAE0BB2}" srcId="{8729EEFC-970F-4D70-9A11-67CFC6AD6AD5}" destId="{17C87AD3-25D7-4A12-BB74-90E179EFC272}" srcOrd="2" destOrd="0" parTransId="{AA6FEFC8-E1F2-48C0-966C-48206971F743}" sibTransId="{C8DA8EAE-FF1B-4B84-8883-1C99B934051E}"/>
    <dgm:cxn modelId="{17662DB5-D4EB-48EF-91E5-418ED2246B35}" type="presOf" srcId="{4FF35E66-4E3C-4E24-9D47-995A3164E7C9}" destId="{AAC56137-86E3-477B-BABD-EDCFC7E5B50F}" srcOrd="0" destOrd="2" presId="urn:microsoft.com/office/officeart/2005/8/layout/chevron2"/>
    <dgm:cxn modelId="{20FBA066-8EB0-4135-9A01-83535F849859}" srcId="{F20754ED-FE98-4C45-976E-7A40E0686720}" destId="{8729EEFC-970F-4D70-9A11-67CFC6AD6AD5}" srcOrd="1" destOrd="0" parTransId="{C4FE2166-1A23-4055-8044-35268DB53133}" sibTransId="{260F470F-2A7D-476F-93BE-E085D4D670CD}"/>
    <dgm:cxn modelId="{C52DD826-89A1-4CB1-94CF-C2BC97ACBAEA}" type="presOf" srcId="{6B8A1AEA-3F8B-428B-8F24-5EA1773799A0}" destId="{AAC56137-86E3-477B-BABD-EDCFC7E5B50F}" srcOrd="0" destOrd="1" presId="urn:microsoft.com/office/officeart/2005/8/layout/chevron2"/>
    <dgm:cxn modelId="{442EC222-9EDE-4391-83D0-7EF229BC0F11}" srcId="{E5847DDF-7D32-40FD-A593-F9F3728D0D5A}" destId="{9F4B826F-DCF6-40A6-AEB2-06E5EE0CCED1}" srcOrd="0" destOrd="0" parTransId="{B95BC5AD-5CBE-4194-B852-7954BD650FB5}" sibTransId="{0FF9761E-3D72-4092-9488-9D604CD48165}"/>
    <dgm:cxn modelId="{44AC25CF-6CC0-4101-83E3-335B6F271B28}" type="presOf" srcId="{812C517B-8321-4043-9ECC-8A2B6A02620C}" destId="{90330E43-AD1A-4F1D-9F09-FB3B6A9BFB0A}" srcOrd="0" destOrd="1" presId="urn:microsoft.com/office/officeart/2005/8/layout/chevron2"/>
    <dgm:cxn modelId="{8D2AE135-9A77-4BF2-8773-C49CF2D953C1}" srcId="{E5847DDF-7D32-40FD-A593-F9F3728D0D5A}" destId="{14ABD626-77CE-4773-8B6E-72DFAD29D13A}" srcOrd="2" destOrd="0" parTransId="{1E343732-186A-44EA-AD16-32352E2C524C}" sibTransId="{E76E52FF-5A88-4C29-BF83-3DDF9A44E747}"/>
    <dgm:cxn modelId="{53864195-3157-42F5-AEDF-551CC0325AA6}" srcId="{F20754ED-FE98-4C45-976E-7A40E0686720}" destId="{A97D91A0-4906-4ED4-8778-9B12AA29CCE5}" srcOrd="2" destOrd="0" parTransId="{CC000748-38D6-4B60-9724-9DEE87386146}" sibTransId="{10ABD784-13E7-448D-BD5B-D4861F0C3DA1}"/>
    <dgm:cxn modelId="{89F19BFB-6DC4-4AB2-B517-953361474E23}" srcId="{F20754ED-FE98-4C45-976E-7A40E0686720}" destId="{E5847DDF-7D32-40FD-A593-F9F3728D0D5A}" srcOrd="0" destOrd="0" parTransId="{4C92458B-F091-4938-B243-4B5C2A1EDDD2}" sibTransId="{6DD57892-28DE-4893-9323-275E7FE78AA7}"/>
    <dgm:cxn modelId="{D947EF16-A5AD-4AAF-9094-7F253A099A36}" type="presOf" srcId="{14ABD626-77CE-4773-8B6E-72DFAD29D13A}" destId="{90330E43-AD1A-4F1D-9F09-FB3B6A9BFB0A}" srcOrd="0" destOrd="2" presId="urn:microsoft.com/office/officeart/2005/8/layout/chevron2"/>
    <dgm:cxn modelId="{3F3C895C-A8FC-4582-91FE-9AF5A69AF695}" type="presOf" srcId="{9F4B826F-DCF6-40A6-AEB2-06E5EE0CCED1}" destId="{90330E43-AD1A-4F1D-9F09-FB3B6A9BFB0A}" srcOrd="0" destOrd="0" presId="urn:microsoft.com/office/officeart/2005/8/layout/chevron2"/>
    <dgm:cxn modelId="{86682169-58B3-4DD4-899E-81A14B3BE7D2}" type="presOf" srcId="{E5847DDF-7D32-40FD-A593-F9F3728D0D5A}" destId="{67EE2151-6C20-4009-A374-A4CA7DB619CF}" srcOrd="0" destOrd="0" presId="urn:microsoft.com/office/officeart/2005/8/layout/chevron2"/>
    <dgm:cxn modelId="{FC1ECE64-42E0-47A5-998F-E27912363403}" type="presOf" srcId="{F16D774D-B6DE-4AF7-B916-D2919268B840}" destId="{D04B0F32-384D-429A-88CC-AA8ACDB01AA0}" srcOrd="0" destOrd="0" presId="urn:microsoft.com/office/officeart/2005/8/layout/chevron2"/>
    <dgm:cxn modelId="{250713CE-256E-4BE1-850D-921851133CE0}" type="presOf" srcId="{B50DE391-C973-4EA6-8A59-019EC3B648EA}" destId="{D04B0F32-384D-429A-88CC-AA8ACDB01AA0}" srcOrd="0" destOrd="1" presId="urn:microsoft.com/office/officeart/2005/8/layout/chevron2"/>
    <dgm:cxn modelId="{E2D37544-CACA-4305-B141-EF931C24B521}" srcId="{A97D91A0-4906-4ED4-8778-9B12AA29CCE5}" destId="{4FF35E66-4E3C-4E24-9D47-995A3164E7C9}" srcOrd="2" destOrd="0" parTransId="{8093C054-A364-42B4-B83B-07B4643E33F0}" sibTransId="{A22EC13C-7F27-4FFA-99DE-D8CF86224A61}"/>
    <dgm:cxn modelId="{88B3A04F-04CA-4C79-864B-A48CD99A6420}" srcId="{A97D91A0-4906-4ED4-8778-9B12AA29CCE5}" destId="{3B03F41E-B8E5-409C-98D7-D5C8F5DCE0FC}" srcOrd="0" destOrd="0" parTransId="{EFC7859D-D70E-49D6-B60A-AF9B69ABF305}" sibTransId="{EB301CD6-E7B7-4D41-840F-D83E44302494}"/>
    <dgm:cxn modelId="{A96D6C86-1149-49FD-BB13-9BF40BEC672E}" type="presOf" srcId="{A97D91A0-4906-4ED4-8778-9B12AA29CCE5}" destId="{19FDEA2E-2FDF-4869-8C29-7CA42C87F516}" srcOrd="0" destOrd="0" presId="urn:microsoft.com/office/officeart/2005/8/layout/chevron2"/>
    <dgm:cxn modelId="{ADADD903-8C45-4E42-ABB1-286E53A0FB11}" srcId="{A97D91A0-4906-4ED4-8778-9B12AA29CCE5}" destId="{6B8A1AEA-3F8B-428B-8F24-5EA1773799A0}" srcOrd="1" destOrd="0" parTransId="{AF7FDEC1-E36E-4B01-8EEC-67A0CF0D4AC8}" sibTransId="{1E6E7501-1A20-4578-AA78-DD2C8DEAD579}"/>
    <dgm:cxn modelId="{18940651-76A4-463B-A789-8152B2E35D1C}" type="presOf" srcId="{8729EEFC-970F-4D70-9A11-67CFC6AD6AD5}" destId="{51CF0F65-E180-43CD-B36F-0C59272EB78B}" srcOrd="0" destOrd="0" presId="urn:microsoft.com/office/officeart/2005/8/layout/chevron2"/>
    <dgm:cxn modelId="{B9F1D63C-F4E0-4FD4-A4E0-4AC1C6ADCA89}" type="presParOf" srcId="{4BEBB88D-E890-44EA-83F5-391C06D580F3}" destId="{327674C2-F8FC-459B-8FCB-84A438360E01}" srcOrd="0" destOrd="0" presId="urn:microsoft.com/office/officeart/2005/8/layout/chevron2"/>
    <dgm:cxn modelId="{7CED716C-F14E-4595-B3F9-CD1CCA329853}" type="presParOf" srcId="{327674C2-F8FC-459B-8FCB-84A438360E01}" destId="{67EE2151-6C20-4009-A374-A4CA7DB619CF}" srcOrd="0" destOrd="0" presId="urn:microsoft.com/office/officeart/2005/8/layout/chevron2"/>
    <dgm:cxn modelId="{248326A7-EC08-4F8B-A6D5-DADFE3D55BEE}" type="presParOf" srcId="{327674C2-F8FC-459B-8FCB-84A438360E01}" destId="{90330E43-AD1A-4F1D-9F09-FB3B6A9BFB0A}" srcOrd="1" destOrd="0" presId="urn:microsoft.com/office/officeart/2005/8/layout/chevron2"/>
    <dgm:cxn modelId="{99FDD9F7-B6D4-45B9-8B38-56962DAEEB53}" type="presParOf" srcId="{4BEBB88D-E890-44EA-83F5-391C06D580F3}" destId="{ACA430A6-25DF-4228-AE6E-FE8D1DF36AD6}" srcOrd="1" destOrd="0" presId="urn:microsoft.com/office/officeart/2005/8/layout/chevron2"/>
    <dgm:cxn modelId="{0A986650-4625-46E6-83ED-8CF42AB9532B}" type="presParOf" srcId="{4BEBB88D-E890-44EA-83F5-391C06D580F3}" destId="{9732570A-7EC2-4E1C-9C9A-01CEE5FFADD3}" srcOrd="2" destOrd="0" presId="urn:microsoft.com/office/officeart/2005/8/layout/chevron2"/>
    <dgm:cxn modelId="{AFD91C8C-BD36-4EE9-A539-26836F2DA6C1}" type="presParOf" srcId="{9732570A-7EC2-4E1C-9C9A-01CEE5FFADD3}" destId="{51CF0F65-E180-43CD-B36F-0C59272EB78B}" srcOrd="0" destOrd="0" presId="urn:microsoft.com/office/officeart/2005/8/layout/chevron2"/>
    <dgm:cxn modelId="{4E2D189F-A1BA-40FA-A047-1A559C8D16AE}" type="presParOf" srcId="{9732570A-7EC2-4E1C-9C9A-01CEE5FFADD3}" destId="{D04B0F32-384D-429A-88CC-AA8ACDB01AA0}" srcOrd="1" destOrd="0" presId="urn:microsoft.com/office/officeart/2005/8/layout/chevron2"/>
    <dgm:cxn modelId="{3FCE8A3A-2100-46FA-9C9D-B6C8E70E1F8F}" type="presParOf" srcId="{4BEBB88D-E890-44EA-83F5-391C06D580F3}" destId="{13CA9F0E-93CF-4791-9DB9-B7486C15E741}" srcOrd="3" destOrd="0" presId="urn:microsoft.com/office/officeart/2005/8/layout/chevron2"/>
    <dgm:cxn modelId="{64D778CD-20AF-4330-8B3F-30C737071005}" type="presParOf" srcId="{4BEBB88D-E890-44EA-83F5-391C06D580F3}" destId="{AB0754C3-6F1D-4E32-B45B-D12E7043830B}" srcOrd="4" destOrd="0" presId="urn:microsoft.com/office/officeart/2005/8/layout/chevron2"/>
    <dgm:cxn modelId="{1BF641D4-6DDC-43C2-84BE-B8E5F55A5147}" type="presParOf" srcId="{AB0754C3-6F1D-4E32-B45B-D12E7043830B}" destId="{19FDEA2E-2FDF-4869-8C29-7CA42C87F516}" srcOrd="0" destOrd="0" presId="urn:microsoft.com/office/officeart/2005/8/layout/chevron2"/>
    <dgm:cxn modelId="{F8EC7E7A-A2FF-43E6-98EA-B1DFAADAA7D1}" type="presParOf" srcId="{AB0754C3-6F1D-4E32-B45B-D12E7043830B}" destId="{AAC56137-86E3-477B-BABD-EDCFC7E5B50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5C2432-18DF-4001-AEC1-B5E3172D8876}" type="doc">
      <dgm:prSet loTypeId="urn:microsoft.com/office/officeart/2005/8/layout/chevron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CCEF1DF-B5D6-4241-9437-F67330E3F63E}">
      <dgm:prSet phldrT="[Text]" custT="1"/>
      <dgm:spPr/>
      <dgm:t>
        <a:bodyPr/>
        <a:lstStyle/>
        <a:p>
          <a:r>
            <a:rPr lang="en-GB" sz="2400" dirty="0" smtClean="0">
              <a:solidFill>
                <a:schemeClr val="accent4"/>
              </a:solidFill>
            </a:rPr>
            <a:t>4</a:t>
          </a:r>
          <a:endParaRPr lang="en-GB" sz="2400" dirty="0">
            <a:solidFill>
              <a:schemeClr val="accent4"/>
            </a:solidFill>
          </a:endParaRPr>
        </a:p>
      </dgm:t>
    </dgm:pt>
    <dgm:pt modelId="{71A144C9-8FD8-4CA1-BDC4-1473286F7DF6}" type="parTrans" cxnId="{9864617F-6A93-4A48-839D-30C62CAA48CB}">
      <dgm:prSet/>
      <dgm:spPr/>
      <dgm:t>
        <a:bodyPr/>
        <a:lstStyle/>
        <a:p>
          <a:endParaRPr lang="en-GB" sz="2000">
            <a:solidFill>
              <a:schemeClr val="accent4"/>
            </a:solidFill>
          </a:endParaRPr>
        </a:p>
      </dgm:t>
    </dgm:pt>
    <dgm:pt modelId="{9E6453E1-5853-4C86-A24E-6EE45AB91384}" type="sibTrans" cxnId="{9864617F-6A93-4A48-839D-30C62CAA48CB}">
      <dgm:prSet/>
      <dgm:spPr/>
      <dgm:t>
        <a:bodyPr/>
        <a:lstStyle/>
        <a:p>
          <a:endParaRPr lang="en-GB" sz="2000">
            <a:solidFill>
              <a:schemeClr val="accent4"/>
            </a:solidFill>
          </a:endParaRPr>
        </a:p>
      </dgm:t>
    </dgm:pt>
    <dgm:pt modelId="{CE115029-75B4-4C46-978A-8DE5B2171613}">
      <dgm:prSet phldrT="[Text]" custT="1"/>
      <dgm:spPr/>
      <dgm:t>
        <a:bodyPr/>
        <a:lstStyle/>
        <a:p>
          <a:r>
            <a:rPr lang="en-GB" sz="1400" dirty="0" smtClean="0">
              <a:solidFill>
                <a:schemeClr val="accent4"/>
              </a:solidFill>
            </a:rPr>
            <a:t>Roll-out and Implementation of the plan-Project/safety/Quality management</a:t>
          </a:r>
          <a:endParaRPr lang="en-GB" sz="1400" dirty="0">
            <a:solidFill>
              <a:schemeClr val="accent4"/>
            </a:solidFill>
          </a:endParaRPr>
        </a:p>
      </dgm:t>
    </dgm:pt>
    <dgm:pt modelId="{99F09234-A003-43C8-9B05-EC79C96B59FC}" type="parTrans" cxnId="{B6B48AAE-AE78-4717-A4FE-0282B164961A}">
      <dgm:prSet/>
      <dgm:spPr/>
      <dgm:t>
        <a:bodyPr/>
        <a:lstStyle/>
        <a:p>
          <a:endParaRPr lang="en-GB" sz="2000">
            <a:solidFill>
              <a:schemeClr val="accent4"/>
            </a:solidFill>
          </a:endParaRPr>
        </a:p>
      </dgm:t>
    </dgm:pt>
    <dgm:pt modelId="{EF6F2D2E-24EF-4C78-BA15-59DE5105B509}" type="sibTrans" cxnId="{B6B48AAE-AE78-4717-A4FE-0282B164961A}">
      <dgm:prSet/>
      <dgm:spPr/>
      <dgm:t>
        <a:bodyPr/>
        <a:lstStyle/>
        <a:p>
          <a:endParaRPr lang="en-GB" sz="2000">
            <a:solidFill>
              <a:schemeClr val="accent4"/>
            </a:solidFill>
          </a:endParaRPr>
        </a:p>
      </dgm:t>
    </dgm:pt>
    <dgm:pt modelId="{4C3F5EE0-D760-408F-B4A5-57E03339458F}">
      <dgm:prSet phldrT="[Text]" custT="1"/>
      <dgm:spPr/>
      <dgm:t>
        <a:bodyPr/>
        <a:lstStyle/>
        <a:p>
          <a:r>
            <a:rPr lang="en-GB" sz="2400" dirty="0" smtClean="0">
              <a:solidFill>
                <a:schemeClr val="accent4"/>
              </a:solidFill>
            </a:rPr>
            <a:t>5</a:t>
          </a:r>
          <a:endParaRPr lang="en-GB" sz="2400" dirty="0">
            <a:solidFill>
              <a:schemeClr val="accent4"/>
            </a:solidFill>
          </a:endParaRPr>
        </a:p>
      </dgm:t>
    </dgm:pt>
    <dgm:pt modelId="{B258F21F-221E-47D7-8D0A-726D72A59B9C}" type="parTrans" cxnId="{C4C01ECB-D5BE-4429-B05E-C79EBDF3AB6C}">
      <dgm:prSet/>
      <dgm:spPr/>
      <dgm:t>
        <a:bodyPr/>
        <a:lstStyle/>
        <a:p>
          <a:endParaRPr lang="en-GB" sz="2000">
            <a:solidFill>
              <a:schemeClr val="accent4"/>
            </a:solidFill>
          </a:endParaRPr>
        </a:p>
      </dgm:t>
    </dgm:pt>
    <dgm:pt modelId="{31DB1F28-35D2-4001-9E47-759026D1B2F2}" type="sibTrans" cxnId="{C4C01ECB-D5BE-4429-B05E-C79EBDF3AB6C}">
      <dgm:prSet/>
      <dgm:spPr/>
      <dgm:t>
        <a:bodyPr/>
        <a:lstStyle/>
        <a:p>
          <a:endParaRPr lang="en-GB" sz="2000">
            <a:solidFill>
              <a:schemeClr val="accent4"/>
            </a:solidFill>
          </a:endParaRPr>
        </a:p>
      </dgm:t>
    </dgm:pt>
    <dgm:pt modelId="{C56F46E0-DD0E-4CFF-8901-3ECD12A0B92C}">
      <dgm:prSet phldrT="[Text]" custT="1"/>
      <dgm:spPr/>
      <dgm:t>
        <a:bodyPr/>
        <a:lstStyle/>
        <a:p>
          <a:r>
            <a:rPr lang="en-GB" sz="1400" dirty="0" smtClean="0">
              <a:solidFill>
                <a:schemeClr val="accent4"/>
              </a:solidFill>
            </a:rPr>
            <a:t>Develop/agree a transition management plan</a:t>
          </a:r>
          <a:endParaRPr lang="en-GB" sz="1400" dirty="0">
            <a:solidFill>
              <a:schemeClr val="accent4"/>
            </a:solidFill>
          </a:endParaRPr>
        </a:p>
      </dgm:t>
    </dgm:pt>
    <dgm:pt modelId="{A3A3ED8C-E306-46E0-A948-0E7DAC24371E}" type="parTrans" cxnId="{C9E95A0A-D86E-498F-81C2-EC5AD81BED12}">
      <dgm:prSet/>
      <dgm:spPr/>
      <dgm:t>
        <a:bodyPr/>
        <a:lstStyle/>
        <a:p>
          <a:endParaRPr lang="en-GB" sz="2000">
            <a:solidFill>
              <a:schemeClr val="accent4"/>
            </a:solidFill>
          </a:endParaRPr>
        </a:p>
      </dgm:t>
    </dgm:pt>
    <dgm:pt modelId="{F9E51E45-C6B3-4E07-BAB5-84508963DDFB}" type="sibTrans" cxnId="{C9E95A0A-D86E-498F-81C2-EC5AD81BED12}">
      <dgm:prSet/>
      <dgm:spPr/>
      <dgm:t>
        <a:bodyPr/>
        <a:lstStyle/>
        <a:p>
          <a:endParaRPr lang="en-GB" sz="2000">
            <a:solidFill>
              <a:schemeClr val="accent4"/>
            </a:solidFill>
          </a:endParaRPr>
        </a:p>
      </dgm:t>
    </dgm:pt>
    <dgm:pt modelId="{BB0B45D6-6402-400F-A513-2F2953CE4DC3}">
      <dgm:prSet phldrT="[Text]" custT="1"/>
      <dgm:spPr/>
      <dgm:t>
        <a:bodyPr/>
        <a:lstStyle/>
        <a:p>
          <a:r>
            <a:rPr lang="en-GB" sz="1400" dirty="0" smtClean="0">
              <a:solidFill>
                <a:schemeClr val="accent4"/>
              </a:solidFill>
            </a:rPr>
            <a:t>Formal certification(Airport)/ service level agreements</a:t>
          </a:r>
          <a:endParaRPr lang="en-GB" sz="1400" dirty="0">
            <a:solidFill>
              <a:schemeClr val="accent4"/>
            </a:solidFill>
          </a:endParaRPr>
        </a:p>
      </dgm:t>
    </dgm:pt>
    <dgm:pt modelId="{2FAC54D5-439D-4A0D-BB72-6532026FD8A8}" type="parTrans" cxnId="{39C1BB7D-FE22-4B9C-8C46-B32846B9611B}">
      <dgm:prSet/>
      <dgm:spPr/>
      <dgm:t>
        <a:bodyPr/>
        <a:lstStyle/>
        <a:p>
          <a:endParaRPr lang="en-GB" sz="2000">
            <a:solidFill>
              <a:schemeClr val="accent4"/>
            </a:solidFill>
          </a:endParaRPr>
        </a:p>
      </dgm:t>
    </dgm:pt>
    <dgm:pt modelId="{A9817C59-12CF-484C-8363-280A4FA0B4B9}" type="sibTrans" cxnId="{39C1BB7D-FE22-4B9C-8C46-B32846B9611B}">
      <dgm:prSet/>
      <dgm:spPr/>
      <dgm:t>
        <a:bodyPr/>
        <a:lstStyle/>
        <a:p>
          <a:endParaRPr lang="en-GB" sz="2000">
            <a:solidFill>
              <a:schemeClr val="accent4"/>
            </a:solidFill>
          </a:endParaRPr>
        </a:p>
      </dgm:t>
    </dgm:pt>
    <dgm:pt modelId="{227C9F2D-BA7F-42D5-B8E0-021ABC05F0EF}">
      <dgm:prSet phldrT="[Text]" custT="1"/>
      <dgm:spPr/>
      <dgm:t>
        <a:bodyPr/>
        <a:lstStyle/>
        <a:p>
          <a:r>
            <a:rPr lang="en-GB" sz="1400" dirty="0" smtClean="0">
              <a:solidFill>
                <a:schemeClr val="accent4"/>
              </a:solidFill>
            </a:rPr>
            <a:t>Ensure ongoing regulatory support</a:t>
          </a:r>
          <a:endParaRPr lang="en-GB" sz="1400" dirty="0">
            <a:solidFill>
              <a:schemeClr val="accent4"/>
            </a:solidFill>
          </a:endParaRPr>
        </a:p>
      </dgm:t>
    </dgm:pt>
    <dgm:pt modelId="{7D07C68A-743D-432F-B5E9-73A2951185EC}" type="parTrans" cxnId="{EFD31E24-F25A-4458-8137-F5BD649D8A5A}">
      <dgm:prSet/>
      <dgm:spPr/>
      <dgm:t>
        <a:bodyPr/>
        <a:lstStyle/>
        <a:p>
          <a:endParaRPr lang="en-GB" sz="2000">
            <a:solidFill>
              <a:schemeClr val="accent4"/>
            </a:solidFill>
          </a:endParaRPr>
        </a:p>
      </dgm:t>
    </dgm:pt>
    <dgm:pt modelId="{18828C10-DEFF-4D6E-A9EC-DDC7FCEB58F2}" type="sibTrans" cxnId="{EFD31E24-F25A-4458-8137-F5BD649D8A5A}">
      <dgm:prSet/>
      <dgm:spPr/>
      <dgm:t>
        <a:bodyPr/>
        <a:lstStyle/>
        <a:p>
          <a:endParaRPr lang="en-GB" sz="2000">
            <a:solidFill>
              <a:schemeClr val="accent4"/>
            </a:solidFill>
          </a:endParaRPr>
        </a:p>
      </dgm:t>
    </dgm:pt>
    <dgm:pt modelId="{9D17BF07-CD54-42CC-95C5-E08C51AB0C96}">
      <dgm:prSet phldrT="[Text]" custT="1"/>
      <dgm:spPr/>
      <dgm:t>
        <a:bodyPr/>
        <a:lstStyle/>
        <a:p>
          <a:r>
            <a:rPr lang="en-GB" sz="1400" dirty="0" smtClean="0">
              <a:solidFill>
                <a:schemeClr val="accent4"/>
              </a:solidFill>
            </a:rPr>
            <a:t>Asses  safety risks &amp; </a:t>
          </a:r>
          <a:r>
            <a:rPr lang="en-GB" sz="1400" dirty="0" err="1" smtClean="0">
              <a:solidFill>
                <a:schemeClr val="accent4"/>
              </a:solidFill>
            </a:rPr>
            <a:t>etablish</a:t>
          </a:r>
          <a:r>
            <a:rPr lang="en-GB" sz="1400" dirty="0" smtClean="0">
              <a:solidFill>
                <a:schemeClr val="accent4"/>
              </a:solidFill>
            </a:rPr>
            <a:t> risk management</a:t>
          </a:r>
          <a:endParaRPr lang="en-GB" sz="1400" dirty="0">
            <a:solidFill>
              <a:schemeClr val="accent4"/>
            </a:solidFill>
          </a:endParaRPr>
        </a:p>
      </dgm:t>
    </dgm:pt>
    <dgm:pt modelId="{C38204EF-15CE-4C39-A5AE-81F7E64D4C1A}" type="parTrans" cxnId="{E52535BE-0A9E-4DB3-8A7A-59E640C59A3D}">
      <dgm:prSet/>
      <dgm:spPr/>
      <dgm:t>
        <a:bodyPr/>
        <a:lstStyle/>
        <a:p>
          <a:endParaRPr lang="en-GB" sz="2000">
            <a:solidFill>
              <a:schemeClr val="accent4"/>
            </a:solidFill>
          </a:endParaRPr>
        </a:p>
      </dgm:t>
    </dgm:pt>
    <dgm:pt modelId="{6E921D1C-FE9A-488B-892E-84C7FFD0D548}" type="sibTrans" cxnId="{E52535BE-0A9E-4DB3-8A7A-59E640C59A3D}">
      <dgm:prSet/>
      <dgm:spPr/>
      <dgm:t>
        <a:bodyPr/>
        <a:lstStyle/>
        <a:p>
          <a:endParaRPr lang="en-GB" sz="2000">
            <a:solidFill>
              <a:schemeClr val="accent4"/>
            </a:solidFill>
          </a:endParaRPr>
        </a:p>
      </dgm:t>
    </dgm:pt>
    <dgm:pt modelId="{E8E25819-D608-4AD5-9154-C46955E2E4AB}">
      <dgm:prSet phldrT="[Text]" custT="1"/>
      <dgm:spPr/>
      <dgm:t>
        <a:bodyPr/>
        <a:lstStyle/>
        <a:p>
          <a:r>
            <a:rPr lang="en-GB" sz="1400" dirty="0" smtClean="0">
              <a:solidFill>
                <a:schemeClr val="accent4"/>
              </a:solidFill>
            </a:rPr>
            <a:t>Stakeholder &amp; User consultation</a:t>
          </a:r>
          <a:endParaRPr lang="en-GB" sz="1400" dirty="0">
            <a:solidFill>
              <a:schemeClr val="accent4"/>
            </a:solidFill>
          </a:endParaRPr>
        </a:p>
      </dgm:t>
    </dgm:pt>
    <dgm:pt modelId="{BCE1F7BD-8598-41C8-AD7E-7DA842530969}" type="parTrans" cxnId="{A9EFC8D6-264E-4A2F-888A-D3ED0D34B575}">
      <dgm:prSet/>
      <dgm:spPr/>
      <dgm:t>
        <a:bodyPr/>
        <a:lstStyle/>
        <a:p>
          <a:endParaRPr lang="en-GB" sz="2000">
            <a:solidFill>
              <a:schemeClr val="accent4"/>
            </a:solidFill>
          </a:endParaRPr>
        </a:p>
      </dgm:t>
    </dgm:pt>
    <dgm:pt modelId="{BBA93E3A-87F4-4841-B973-59D9C2FB6B3E}" type="sibTrans" cxnId="{A9EFC8D6-264E-4A2F-888A-D3ED0D34B575}">
      <dgm:prSet/>
      <dgm:spPr/>
      <dgm:t>
        <a:bodyPr/>
        <a:lstStyle/>
        <a:p>
          <a:endParaRPr lang="en-GB" sz="2000">
            <a:solidFill>
              <a:schemeClr val="accent4"/>
            </a:solidFill>
          </a:endParaRPr>
        </a:p>
      </dgm:t>
    </dgm:pt>
    <dgm:pt modelId="{09B01F5B-3C15-4262-BA19-A9064793866B}">
      <dgm:prSet phldrT="[Text]" custT="1"/>
      <dgm:spPr/>
      <dgm:t>
        <a:bodyPr/>
        <a:lstStyle/>
        <a:p>
          <a:r>
            <a:rPr lang="en-GB" sz="1400" dirty="0" smtClean="0">
              <a:solidFill>
                <a:schemeClr val="accent4"/>
              </a:solidFill>
            </a:rPr>
            <a:t>Transition into operations</a:t>
          </a:r>
          <a:endParaRPr lang="en-GB" sz="1400" dirty="0">
            <a:solidFill>
              <a:schemeClr val="accent4"/>
            </a:solidFill>
          </a:endParaRPr>
        </a:p>
      </dgm:t>
    </dgm:pt>
    <dgm:pt modelId="{AA0BBA40-217D-493E-B143-581D65407A56}" type="parTrans" cxnId="{B39D6B7A-7C2A-42FD-9466-5BA6B000DE73}">
      <dgm:prSet/>
      <dgm:spPr/>
      <dgm:t>
        <a:bodyPr/>
        <a:lstStyle/>
        <a:p>
          <a:endParaRPr lang="en-GB" sz="2000">
            <a:solidFill>
              <a:schemeClr val="accent4"/>
            </a:solidFill>
          </a:endParaRPr>
        </a:p>
      </dgm:t>
    </dgm:pt>
    <dgm:pt modelId="{C00ABB3B-DCE2-491A-A584-49F4A0A44146}" type="sibTrans" cxnId="{B39D6B7A-7C2A-42FD-9466-5BA6B000DE73}">
      <dgm:prSet/>
      <dgm:spPr/>
      <dgm:t>
        <a:bodyPr/>
        <a:lstStyle/>
        <a:p>
          <a:endParaRPr lang="en-GB" sz="2000">
            <a:solidFill>
              <a:schemeClr val="accent4"/>
            </a:solidFill>
          </a:endParaRPr>
        </a:p>
      </dgm:t>
    </dgm:pt>
    <dgm:pt modelId="{8E86429E-5528-4E4D-90E3-06A1B419474B}" type="pres">
      <dgm:prSet presAssocID="{985C2432-18DF-4001-AEC1-B5E3172D887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149FF1F-E080-4BE3-870A-3480B5EFC8CE}" type="pres">
      <dgm:prSet presAssocID="{1CCEF1DF-B5D6-4241-9437-F67330E3F63E}" presName="composite" presStyleCnt="0"/>
      <dgm:spPr/>
      <dgm:t>
        <a:bodyPr/>
        <a:lstStyle/>
        <a:p>
          <a:endParaRPr lang="fr-FR"/>
        </a:p>
      </dgm:t>
    </dgm:pt>
    <dgm:pt modelId="{A7F9D258-4377-4FF4-919E-4668B0E3B7D6}" type="pres">
      <dgm:prSet presAssocID="{1CCEF1DF-B5D6-4241-9437-F67330E3F63E}" presName="parentText" presStyleLbl="alignNode1" presStyleIdx="0" presStyleCnt="2" custScaleX="100000" custScaleY="100098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3654F99-8C19-4F3F-8CEA-0859523ED87E}" type="pres">
      <dgm:prSet presAssocID="{1CCEF1DF-B5D6-4241-9437-F67330E3F63E}" presName="descendantText" presStyleLbl="alignAcc1" presStyleIdx="0" presStyleCnt="2" custScaleY="104844" custLinFactNeighborX="602" custLinFactNeighborY="81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A1D9ED-3A18-46D3-918E-A93A7403CF0C}" type="pres">
      <dgm:prSet presAssocID="{9E6453E1-5853-4C86-A24E-6EE45AB91384}" presName="sp" presStyleCnt="0"/>
      <dgm:spPr/>
      <dgm:t>
        <a:bodyPr/>
        <a:lstStyle/>
        <a:p>
          <a:endParaRPr lang="fr-FR"/>
        </a:p>
      </dgm:t>
    </dgm:pt>
    <dgm:pt modelId="{F4028C21-04BF-44A6-B541-2CC7CD63DA1C}" type="pres">
      <dgm:prSet presAssocID="{4C3F5EE0-D760-408F-B4A5-57E03339458F}" presName="composite" presStyleCnt="0"/>
      <dgm:spPr/>
      <dgm:t>
        <a:bodyPr/>
        <a:lstStyle/>
        <a:p>
          <a:endParaRPr lang="fr-FR"/>
        </a:p>
      </dgm:t>
    </dgm:pt>
    <dgm:pt modelId="{EC9299B0-F34B-4D93-99AD-FBB83C1C9F33}" type="pres">
      <dgm:prSet presAssocID="{4C3F5EE0-D760-408F-B4A5-57E03339458F}" presName="parentText" presStyleLbl="alignNode1" presStyleIdx="1" presStyleCnt="2" custScaleX="96726" custScaleY="100196" custLinFactNeighborY="6078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147BF2-3C69-4EFA-896E-A412A6D26ACF}" type="pres">
      <dgm:prSet presAssocID="{4C3F5EE0-D760-408F-B4A5-57E03339458F}" presName="descendantText" presStyleLbl="alignAcc1" presStyleIdx="1" presStyleCnt="2" custLinFactNeighborY="1340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E02F94A-1443-4184-8416-4AFD71825991}" type="presOf" srcId="{BB0B45D6-6402-400F-A513-2F2953CE4DC3}" destId="{03147BF2-3C69-4EFA-896E-A412A6D26ACF}" srcOrd="0" destOrd="2" presId="urn:microsoft.com/office/officeart/2005/8/layout/chevron2"/>
    <dgm:cxn modelId="{B501A1B3-6CFF-4858-A023-B3933451EED0}" type="presOf" srcId="{E8E25819-D608-4AD5-9154-C46955E2E4AB}" destId="{53654F99-8C19-4F3F-8CEA-0859523ED87E}" srcOrd="0" destOrd="3" presId="urn:microsoft.com/office/officeart/2005/8/layout/chevron2"/>
    <dgm:cxn modelId="{D0E5E180-7B14-4BB4-A3FA-8788B1E61B1D}" type="presOf" srcId="{4C3F5EE0-D760-408F-B4A5-57E03339458F}" destId="{EC9299B0-F34B-4D93-99AD-FBB83C1C9F33}" srcOrd="0" destOrd="0" presId="urn:microsoft.com/office/officeart/2005/8/layout/chevron2"/>
    <dgm:cxn modelId="{B39D6B7A-7C2A-42FD-9466-5BA6B000DE73}" srcId="{4C3F5EE0-D760-408F-B4A5-57E03339458F}" destId="{09B01F5B-3C15-4262-BA19-A9064793866B}" srcOrd="1" destOrd="0" parTransId="{AA0BBA40-217D-493E-B143-581D65407A56}" sibTransId="{C00ABB3B-DCE2-491A-A584-49F4A0A44146}"/>
    <dgm:cxn modelId="{3707B487-BC68-4642-9CA7-33B309F77335}" type="presOf" srcId="{227C9F2D-BA7F-42D5-B8E0-021ABC05F0EF}" destId="{53654F99-8C19-4F3F-8CEA-0859523ED87E}" srcOrd="0" destOrd="1" presId="urn:microsoft.com/office/officeart/2005/8/layout/chevron2"/>
    <dgm:cxn modelId="{729CA341-DF8F-4E86-9A12-18561C713052}" type="presOf" srcId="{985C2432-18DF-4001-AEC1-B5E3172D8876}" destId="{8E86429E-5528-4E4D-90E3-06A1B419474B}" srcOrd="0" destOrd="0" presId="urn:microsoft.com/office/officeart/2005/8/layout/chevron2"/>
    <dgm:cxn modelId="{662ED856-399F-463C-91E1-64A1FD077BE7}" type="presOf" srcId="{1CCEF1DF-B5D6-4241-9437-F67330E3F63E}" destId="{A7F9D258-4377-4FF4-919E-4668B0E3B7D6}" srcOrd="0" destOrd="0" presId="urn:microsoft.com/office/officeart/2005/8/layout/chevron2"/>
    <dgm:cxn modelId="{C9E95A0A-D86E-498F-81C2-EC5AD81BED12}" srcId="{4C3F5EE0-D760-408F-B4A5-57E03339458F}" destId="{C56F46E0-DD0E-4CFF-8901-3ECD12A0B92C}" srcOrd="0" destOrd="0" parTransId="{A3A3ED8C-E306-46E0-A948-0E7DAC24371E}" sibTransId="{F9E51E45-C6B3-4E07-BAB5-84508963DDFB}"/>
    <dgm:cxn modelId="{76F7EF15-D878-4AD0-AB77-6B1F93B8411C}" type="presOf" srcId="{C56F46E0-DD0E-4CFF-8901-3ECD12A0B92C}" destId="{03147BF2-3C69-4EFA-896E-A412A6D26ACF}" srcOrd="0" destOrd="0" presId="urn:microsoft.com/office/officeart/2005/8/layout/chevron2"/>
    <dgm:cxn modelId="{A9EFC8D6-264E-4A2F-888A-D3ED0D34B575}" srcId="{1CCEF1DF-B5D6-4241-9437-F67330E3F63E}" destId="{E8E25819-D608-4AD5-9154-C46955E2E4AB}" srcOrd="3" destOrd="0" parTransId="{BCE1F7BD-8598-41C8-AD7E-7DA842530969}" sibTransId="{BBA93E3A-87F4-4841-B973-59D9C2FB6B3E}"/>
    <dgm:cxn modelId="{9864617F-6A93-4A48-839D-30C62CAA48CB}" srcId="{985C2432-18DF-4001-AEC1-B5E3172D8876}" destId="{1CCEF1DF-B5D6-4241-9437-F67330E3F63E}" srcOrd="0" destOrd="0" parTransId="{71A144C9-8FD8-4CA1-BDC4-1473286F7DF6}" sibTransId="{9E6453E1-5853-4C86-A24E-6EE45AB91384}"/>
    <dgm:cxn modelId="{B6B48AAE-AE78-4717-A4FE-0282B164961A}" srcId="{1CCEF1DF-B5D6-4241-9437-F67330E3F63E}" destId="{CE115029-75B4-4C46-978A-8DE5B2171613}" srcOrd="0" destOrd="0" parTransId="{99F09234-A003-43C8-9B05-EC79C96B59FC}" sibTransId="{EF6F2D2E-24EF-4C78-BA15-59DE5105B509}"/>
    <dgm:cxn modelId="{A649BAE4-7CA6-41E1-B8B6-C13AD751BF64}" type="presOf" srcId="{09B01F5B-3C15-4262-BA19-A9064793866B}" destId="{03147BF2-3C69-4EFA-896E-A412A6D26ACF}" srcOrd="0" destOrd="1" presId="urn:microsoft.com/office/officeart/2005/8/layout/chevron2"/>
    <dgm:cxn modelId="{39C1BB7D-FE22-4B9C-8C46-B32846B9611B}" srcId="{4C3F5EE0-D760-408F-B4A5-57E03339458F}" destId="{BB0B45D6-6402-400F-A513-2F2953CE4DC3}" srcOrd="2" destOrd="0" parTransId="{2FAC54D5-439D-4A0D-BB72-6532026FD8A8}" sibTransId="{A9817C59-12CF-484C-8363-280A4FA0B4B9}"/>
    <dgm:cxn modelId="{EFD31E24-F25A-4458-8137-F5BD649D8A5A}" srcId="{1CCEF1DF-B5D6-4241-9437-F67330E3F63E}" destId="{227C9F2D-BA7F-42D5-B8E0-021ABC05F0EF}" srcOrd="1" destOrd="0" parTransId="{7D07C68A-743D-432F-B5E9-73A2951185EC}" sibTransId="{18828C10-DEFF-4D6E-A9EC-DDC7FCEB58F2}"/>
    <dgm:cxn modelId="{D75B9EC2-C317-49B1-8D48-1D28293BD6DD}" type="presOf" srcId="{9D17BF07-CD54-42CC-95C5-E08C51AB0C96}" destId="{53654F99-8C19-4F3F-8CEA-0859523ED87E}" srcOrd="0" destOrd="2" presId="urn:microsoft.com/office/officeart/2005/8/layout/chevron2"/>
    <dgm:cxn modelId="{C4C01ECB-D5BE-4429-B05E-C79EBDF3AB6C}" srcId="{985C2432-18DF-4001-AEC1-B5E3172D8876}" destId="{4C3F5EE0-D760-408F-B4A5-57E03339458F}" srcOrd="1" destOrd="0" parTransId="{B258F21F-221E-47D7-8D0A-726D72A59B9C}" sibTransId="{31DB1F28-35D2-4001-9E47-759026D1B2F2}"/>
    <dgm:cxn modelId="{E52535BE-0A9E-4DB3-8A7A-59E640C59A3D}" srcId="{1CCEF1DF-B5D6-4241-9437-F67330E3F63E}" destId="{9D17BF07-CD54-42CC-95C5-E08C51AB0C96}" srcOrd="2" destOrd="0" parTransId="{C38204EF-15CE-4C39-A5AE-81F7E64D4C1A}" sibTransId="{6E921D1C-FE9A-488B-892E-84C7FFD0D548}"/>
    <dgm:cxn modelId="{18A680A4-A57A-4673-BA62-789A4129732D}" type="presOf" srcId="{CE115029-75B4-4C46-978A-8DE5B2171613}" destId="{53654F99-8C19-4F3F-8CEA-0859523ED87E}" srcOrd="0" destOrd="0" presId="urn:microsoft.com/office/officeart/2005/8/layout/chevron2"/>
    <dgm:cxn modelId="{160E96C1-68DE-4A04-9FEB-01F0E2010C10}" type="presParOf" srcId="{8E86429E-5528-4E4D-90E3-06A1B419474B}" destId="{8149FF1F-E080-4BE3-870A-3480B5EFC8CE}" srcOrd="0" destOrd="0" presId="urn:microsoft.com/office/officeart/2005/8/layout/chevron2"/>
    <dgm:cxn modelId="{1B74D507-E9ED-4502-BDAF-B3F5AE3A4517}" type="presParOf" srcId="{8149FF1F-E080-4BE3-870A-3480B5EFC8CE}" destId="{A7F9D258-4377-4FF4-919E-4668B0E3B7D6}" srcOrd="0" destOrd="0" presId="urn:microsoft.com/office/officeart/2005/8/layout/chevron2"/>
    <dgm:cxn modelId="{73F9ADBE-EA39-4503-9D87-538966425B8D}" type="presParOf" srcId="{8149FF1F-E080-4BE3-870A-3480B5EFC8CE}" destId="{53654F99-8C19-4F3F-8CEA-0859523ED87E}" srcOrd="1" destOrd="0" presId="urn:microsoft.com/office/officeart/2005/8/layout/chevron2"/>
    <dgm:cxn modelId="{C1CD718A-8BB0-4137-A880-60424E674F7D}" type="presParOf" srcId="{8E86429E-5528-4E4D-90E3-06A1B419474B}" destId="{46A1D9ED-3A18-46D3-918E-A93A7403CF0C}" srcOrd="1" destOrd="0" presId="urn:microsoft.com/office/officeart/2005/8/layout/chevron2"/>
    <dgm:cxn modelId="{24117102-D21E-4A11-8A91-677AD5EA2A01}" type="presParOf" srcId="{8E86429E-5528-4E4D-90E3-06A1B419474B}" destId="{F4028C21-04BF-44A6-B541-2CC7CD63DA1C}" srcOrd="2" destOrd="0" presId="urn:microsoft.com/office/officeart/2005/8/layout/chevron2"/>
    <dgm:cxn modelId="{AEA6359B-CE4A-47E7-B297-EA8ABC5655C5}" type="presParOf" srcId="{F4028C21-04BF-44A6-B541-2CC7CD63DA1C}" destId="{EC9299B0-F34B-4D93-99AD-FBB83C1C9F33}" srcOrd="0" destOrd="0" presId="urn:microsoft.com/office/officeart/2005/8/layout/chevron2"/>
    <dgm:cxn modelId="{0B6512E4-AD2B-428D-A1CC-1E6D62CE6095}" type="presParOf" srcId="{F4028C21-04BF-44A6-B541-2CC7CD63DA1C}" destId="{03147BF2-3C69-4EFA-896E-A412A6D26AC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E2151-6C20-4009-A374-A4CA7DB619CF}">
      <dsp:nvSpPr>
        <dsp:cNvPr id="0" name=""/>
        <dsp:cNvSpPr/>
      </dsp:nvSpPr>
      <dsp:spPr>
        <a:xfrm rot="5400000">
          <a:off x="-157170" y="158743"/>
          <a:ext cx="1047803" cy="73346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b-LU" sz="2400" kern="1200" dirty="0" smtClean="0">
              <a:solidFill>
                <a:schemeClr val="accent4"/>
              </a:solidFill>
            </a:rPr>
            <a:t>1</a:t>
          </a:r>
          <a:endParaRPr lang="fr-FR" sz="2400" kern="1200" dirty="0">
            <a:solidFill>
              <a:schemeClr val="accent4"/>
            </a:solidFill>
          </a:endParaRPr>
        </a:p>
      </dsp:txBody>
      <dsp:txXfrm rot="-5400000">
        <a:off x="1" y="368303"/>
        <a:ext cx="733462" cy="314341"/>
      </dsp:txXfrm>
    </dsp:sp>
    <dsp:sp modelId="{90330E43-AD1A-4F1D-9F09-FB3B6A9BFB0A}">
      <dsp:nvSpPr>
        <dsp:cNvPr id="0" name=""/>
        <dsp:cNvSpPr/>
      </dsp:nvSpPr>
      <dsp:spPr>
        <a:xfrm rot="5400000">
          <a:off x="3898769" y="-3161731"/>
          <a:ext cx="681430" cy="70055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b-LU" sz="1400" kern="1200" dirty="0" err="1" smtClean="0">
              <a:solidFill>
                <a:schemeClr val="accent4"/>
              </a:solidFill>
            </a:rPr>
            <a:t>Develop</a:t>
          </a:r>
          <a:r>
            <a:rPr lang="lb-LU" sz="1400" kern="1200" dirty="0" smtClean="0">
              <a:solidFill>
                <a:schemeClr val="accent4"/>
              </a:solidFill>
            </a:rPr>
            <a:t> &amp; present </a:t>
          </a:r>
          <a:r>
            <a:rPr lang="lb-LU" sz="1400" kern="1200" dirty="0" err="1" smtClean="0">
              <a:solidFill>
                <a:schemeClr val="accent4"/>
              </a:solidFill>
            </a:rPr>
            <a:t>Strategic</a:t>
          </a:r>
          <a:r>
            <a:rPr lang="lb-LU" sz="1400" kern="1200" dirty="0" smtClean="0">
              <a:solidFill>
                <a:schemeClr val="accent4"/>
              </a:solidFill>
            </a:rPr>
            <a:t> </a:t>
          </a:r>
          <a:r>
            <a:rPr lang="lb-LU" sz="1400" kern="1200" dirty="0" err="1" smtClean="0">
              <a:solidFill>
                <a:schemeClr val="accent4"/>
              </a:solidFill>
            </a:rPr>
            <a:t>Vision</a:t>
          </a:r>
          <a:r>
            <a:rPr lang="lb-LU" sz="1400" kern="1200" dirty="0" smtClean="0">
              <a:solidFill>
                <a:schemeClr val="accent4"/>
              </a:solidFill>
            </a:rPr>
            <a:t>&amp; </a:t>
          </a:r>
          <a:r>
            <a:rPr lang="lb-LU" sz="1400" kern="1200" dirty="0" err="1" smtClean="0">
              <a:solidFill>
                <a:schemeClr val="accent4"/>
              </a:solidFill>
            </a:rPr>
            <a:t>plan-ANAFuture-andAerodrome</a:t>
          </a:r>
          <a:endParaRPr lang="fr-FR" sz="1400" kern="1200" dirty="0">
            <a:solidFill>
              <a:schemeClr val="accent4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b-LU" sz="1400" kern="1200" dirty="0" err="1" smtClean="0">
              <a:solidFill>
                <a:schemeClr val="accent4"/>
              </a:solidFill>
            </a:rPr>
            <a:t>Identify</a:t>
          </a:r>
          <a:r>
            <a:rPr lang="lb-LU" sz="1400" kern="1200" dirty="0" smtClean="0">
              <a:solidFill>
                <a:schemeClr val="accent4"/>
              </a:solidFill>
            </a:rPr>
            <a:t> </a:t>
          </a:r>
          <a:r>
            <a:rPr lang="lb-LU" sz="1400" kern="1200" dirty="0" err="1" smtClean="0">
              <a:solidFill>
                <a:schemeClr val="accent4"/>
              </a:solidFill>
            </a:rPr>
            <a:t>Strategic</a:t>
          </a:r>
          <a:r>
            <a:rPr lang="lb-LU" sz="1400" kern="1200" dirty="0" smtClean="0">
              <a:solidFill>
                <a:schemeClr val="accent4"/>
              </a:solidFill>
            </a:rPr>
            <a:t> legislative/</a:t>
          </a:r>
          <a:r>
            <a:rPr lang="lb-LU" sz="1400" kern="1200" dirty="0" err="1" smtClean="0">
              <a:solidFill>
                <a:schemeClr val="accent4"/>
              </a:solidFill>
            </a:rPr>
            <a:t>regulator</a:t>
          </a:r>
          <a:r>
            <a:rPr lang="lb-LU" sz="1400" kern="1200" dirty="0" smtClean="0">
              <a:solidFill>
                <a:schemeClr val="accent4"/>
              </a:solidFill>
            </a:rPr>
            <a:t> </a:t>
          </a:r>
          <a:r>
            <a:rPr lang="lb-LU" sz="1400" kern="1200" dirty="0" err="1" smtClean="0">
              <a:solidFill>
                <a:schemeClr val="accent4"/>
              </a:solidFill>
            </a:rPr>
            <a:t>issues</a:t>
          </a:r>
          <a:r>
            <a:rPr lang="lb-LU" sz="1400" kern="1200" dirty="0" smtClean="0">
              <a:solidFill>
                <a:schemeClr val="accent4"/>
              </a:solidFill>
            </a:rPr>
            <a:t> an future </a:t>
          </a:r>
          <a:r>
            <a:rPr lang="lb-LU" sz="1400" kern="1200" dirty="0" err="1" smtClean="0">
              <a:solidFill>
                <a:schemeClr val="accent4"/>
              </a:solidFill>
            </a:rPr>
            <a:t>options</a:t>
          </a:r>
          <a:endParaRPr lang="fr-FR" sz="1400" kern="1200" dirty="0">
            <a:solidFill>
              <a:schemeClr val="accent4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b-LU" sz="1400" kern="1200" dirty="0" err="1" smtClean="0">
              <a:solidFill>
                <a:schemeClr val="accent4"/>
              </a:solidFill>
            </a:rPr>
            <a:t>Identifiy</a:t>
          </a:r>
          <a:r>
            <a:rPr lang="lb-LU" sz="1400" kern="1200" dirty="0" smtClean="0">
              <a:solidFill>
                <a:schemeClr val="accent4"/>
              </a:solidFill>
            </a:rPr>
            <a:t> relevant </a:t>
          </a:r>
          <a:r>
            <a:rPr lang="lb-LU" sz="1400" kern="1200" dirty="0" err="1" smtClean="0">
              <a:solidFill>
                <a:schemeClr val="accent4"/>
              </a:solidFill>
            </a:rPr>
            <a:t>aerodrome</a:t>
          </a:r>
          <a:r>
            <a:rPr lang="lb-LU" sz="1400" kern="1200" dirty="0" smtClean="0">
              <a:solidFill>
                <a:schemeClr val="accent4"/>
              </a:solidFill>
            </a:rPr>
            <a:t> </a:t>
          </a:r>
          <a:r>
            <a:rPr lang="lb-LU" sz="1400" kern="1200" dirty="0" err="1" smtClean="0">
              <a:solidFill>
                <a:schemeClr val="accent4"/>
              </a:solidFill>
            </a:rPr>
            <a:t>issues</a:t>
          </a:r>
          <a:r>
            <a:rPr lang="lb-LU" sz="1400" kern="1200" dirty="0" smtClean="0">
              <a:solidFill>
                <a:schemeClr val="accent4"/>
              </a:solidFill>
            </a:rPr>
            <a:t> </a:t>
          </a:r>
          <a:r>
            <a:rPr lang="lb-LU" sz="1400" kern="1200" dirty="0" err="1" smtClean="0">
              <a:solidFill>
                <a:schemeClr val="accent4"/>
              </a:solidFill>
            </a:rPr>
            <a:t>with</a:t>
          </a:r>
          <a:r>
            <a:rPr lang="lb-LU" sz="1400" kern="1200" dirty="0" smtClean="0">
              <a:solidFill>
                <a:schemeClr val="accent4"/>
              </a:solidFill>
            </a:rPr>
            <a:t> </a:t>
          </a:r>
          <a:r>
            <a:rPr lang="lb-LU" sz="1400" kern="1200" dirty="0" err="1" smtClean="0">
              <a:solidFill>
                <a:schemeClr val="accent4"/>
              </a:solidFill>
            </a:rPr>
            <a:t>ref</a:t>
          </a:r>
          <a:r>
            <a:rPr lang="lb-LU" sz="1400" kern="1200" dirty="0" smtClean="0">
              <a:solidFill>
                <a:schemeClr val="accent4"/>
              </a:solidFill>
            </a:rPr>
            <a:t> EU 139/3014 </a:t>
          </a:r>
          <a:r>
            <a:rPr lang="lb-LU" sz="1400" kern="1200" dirty="0" err="1" smtClean="0">
              <a:solidFill>
                <a:schemeClr val="accent4"/>
              </a:solidFill>
            </a:rPr>
            <a:t>certification</a:t>
          </a:r>
          <a:r>
            <a:rPr lang="lb-LU" sz="1400" kern="1200" dirty="0" smtClean="0">
              <a:solidFill>
                <a:schemeClr val="accent4"/>
              </a:solidFill>
            </a:rPr>
            <a:t> </a:t>
          </a:r>
          <a:r>
            <a:rPr lang="lb-LU" sz="1400" kern="1200" dirty="0" err="1" smtClean="0">
              <a:solidFill>
                <a:schemeClr val="accent4"/>
              </a:solidFill>
            </a:rPr>
            <a:t>requirements</a:t>
          </a:r>
          <a:endParaRPr lang="fr-FR" sz="1400" kern="1200" dirty="0">
            <a:solidFill>
              <a:schemeClr val="accent4"/>
            </a:solidFill>
          </a:endParaRPr>
        </a:p>
      </dsp:txBody>
      <dsp:txXfrm rot="-5400000">
        <a:off x="736733" y="33570"/>
        <a:ext cx="6972239" cy="614900"/>
      </dsp:txXfrm>
    </dsp:sp>
    <dsp:sp modelId="{51CF0F65-E180-43CD-B36F-0C59272EB78B}">
      <dsp:nvSpPr>
        <dsp:cNvPr id="0" name=""/>
        <dsp:cNvSpPr/>
      </dsp:nvSpPr>
      <dsp:spPr>
        <a:xfrm rot="5400000">
          <a:off x="-157170" y="1001420"/>
          <a:ext cx="1047803" cy="73346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b-LU" sz="2400" kern="1200" dirty="0" smtClean="0">
              <a:solidFill>
                <a:schemeClr val="accent4"/>
              </a:solidFill>
            </a:rPr>
            <a:t>2</a:t>
          </a:r>
          <a:endParaRPr lang="fr-FR" sz="2400" kern="1200" dirty="0">
            <a:solidFill>
              <a:schemeClr val="accent4"/>
            </a:solidFill>
          </a:endParaRPr>
        </a:p>
      </dsp:txBody>
      <dsp:txXfrm rot="-5400000">
        <a:off x="1" y="1210980"/>
        <a:ext cx="733462" cy="314341"/>
      </dsp:txXfrm>
    </dsp:sp>
    <dsp:sp modelId="{D04B0F32-384D-429A-88CC-AA8ACDB01AA0}">
      <dsp:nvSpPr>
        <dsp:cNvPr id="0" name=""/>
        <dsp:cNvSpPr/>
      </dsp:nvSpPr>
      <dsp:spPr>
        <a:xfrm rot="5400000">
          <a:off x="3986635" y="-2408922"/>
          <a:ext cx="681072" cy="71874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b-LU" sz="1400" kern="1200" dirty="0" err="1" smtClean="0">
              <a:solidFill>
                <a:schemeClr val="accent4"/>
              </a:solidFill>
            </a:rPr>
            <a:t>Assess</a:t>
          </a:r>
          <a:r>
            <a:rPr lang="lb-LU" sz="1400" kern="1200" dirty="0" smtClean="0">
              <a:solidFill>
                <a:schemeClr val="accent4"/>
              </a:solidFill>
            </a:rPr>
            <a:t> </a:t>
          </a:r>
          <a:r>
            <a:rPr lang="lb-LU" sz="1400" kern="1200" dirty="0" err="1" smtClean="0">
              <a:solidFill>
                <a:schemeClr val="accent4"/>
              </a:solidFill>
            </a:rPr>
            <a:t>options</a:t>
          </a:r>
          <a:r>
            <a:rPr lang="lb-LU" sz="1400" kern="1200" dirty="0" smtClean="0">
              <a:solidFill>
                <a:schemeClr val="accent4"/>
              </a:solidFill>
            </a:rPr>
            <a:t> : </a:t>
          </a:r>
          <a:r>
            <a:rPr lang="lb-LU" sz="1400" kern="1200" dirty="0" err="1" smtClean="0">
              <a:solidFill>
                <a:schemeClr val="accent4"/>
              </a:solidFill>
            </a:rPr>
            <a:t>Legal,operational,financial,technical</a:t>
          </a:r>
          <a:r>
            <a:rPr lang="lb-LU" sz="1400" kern="1200" dirty="0" smtClean="0">
              <a:solidFill>
                <a:schemeClr val="accent4"/>
              </a:solidFill>
            </a:rPr>
            <a:t> and </a:t>
          </a:r>
          <a:r>
            <a:rPr lang="lb-LU" sz="1400" kern="1200" dirty="0" err="1" smtClean="0">
              <a:solidFill>
                <a:schemeClr val="accent4"/>
              </a:solidFill>
            </a:rPr>
            <a:t>social</a:t>
          </a:r>
          <a:r>
            <a:rPr lang="lb-LU" sz="1400" kern="1200" dirty="0" smtClean="0">
              <a:solidFill>
                <a:schemeClr val="accent4"/>
              </a:solidFill>
            </a:rPr>
            <a:t> </a:t>
          </a:r>
          <a:r>
            <a:rPr lang="lb-LU" sz="1400" kern="1200" dirty="0" err="1" smtClean="0">
              <a:solidFill>
                <a:schemeClr val="accent4"/>
              </a:solidFill>
            </a:rPr>
            <a:t>costs</a:t>
          </a:r>
          <a:r>
            <a:rPr lang="lb-LU" sz="1400" kern="1200" dirty="0" smtClean="0">
              <a:solidFill>
                <a:schemeClr val="accent4"/>
              </a:solidFill>
            </a:rPr>
            <a:t> and </a:t>
          </a:r>
          <a:r>
            <a:rPr lang="lb-LU" sz="1400" kern="1200" dirty="0" err="1" smtClean="0">
              <a:solidFill>
                <a:schemeClr val="accent4"/>
              </a:solidFill>
            </a:rPr>
            <a:t>benefits</a:t>
          </a:r>
          <a:endParaRPr lang="fr-FR" sz="1400" kern="1200" dirty="0">
            <a:solidFill>
              <a:schemeClr val="accent4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b-LU" sz="1400" kern="1200" dirty="0" err="1" smtClean="0">
              <a:solidFill>
                <a:schemeClr val="accent4"/>
              </a:solidFill>
            </a:rPr>
            <a:t>Establish</a:t>
          </a:r>
          <a:r>
            <a:rPr lang="lb-LU" sz="1400" kern="1200" dirty="0" smtClean="0">
              <a:solidFill>
                <a:schemeClr val="accent4"/>
              </a:solidFill>
            </a:rPr>
            <a:t> a </a:t>
          </a:r>
          <a:r>
            <a:rPr lang="lb-LU" sz="1400" kern="1200" dirty="0" err="1" smtClean="0">
              <a:solidFill>
                <a:schemeClr val="accent4"/>
              </a:solidFill>
            </a:rPr>
            <a:t>common</a:t>
          </a:r>
          <a:r>
            <a:rPr lang="lb-LU" sz="1400" kern="1200" dirty="0" smtClean="0">
              <a:solidFill>
                <a:schemeClr val="accent4"/>
              </a:solidFill>
            </a:rPr>
            <a:t> </a:t>
          </a:r>
          <a:r>
            <a:rPr lang="lb-LU" sz="1400" kern="1200" dirty="0" err="1" smtClean="0">
              <a:solidFill>
                <a:schemeClr val="accent4"/>
              </a:solidFill>
            </a:rPr>
            <a:t>vision</a:t>
          </a:r>
          <a:r>
            <a:rPr lang="lb-LU" sz="1400" kern="1200" dirty="0" smtClean="0">
              <a:solidFill>
                <a:schemeClr val="accent4"/>
              </a:solidFill>
            </a:rPr>
            <a:t> and </a:t>
          </a:r>
          <a:r>
            <a:rPr lang="lb-LU" sz="1400" kern="1200" dirty="0" err="1" smtClean="0">
              <a:solidFill>
                <a:schemeClr val="accent4"/>
              </a:solidFill>
            </a:rPr>
            <a:t>understanding</a:t>
          </a:r>
          <a:r>
            <a:rPr lang="lb-LU" sz="1400" kern="1200" dirty="0" smtClean="0">
              <a:solidFill>
                <a:schemeClr val="accent4"/>
              </a:solidFill>
            </a:rPr>
            <a:t> </a:t>
          </a:r>
          <a:r>
            <a:rPr lang="lb-LU" sz="1400" kern="1200" dirty="0" err="1" smtClean="0">
              <a:solidFill>
                <a:schemeClr val="accent4"/>
              </a:solidFill>
            </a:rPr>
            <a:t>with</a:t>
          </a:r>
          <a:r>
            <a:rPr lang="lb-LU" sz="1400" kern="1200" dirty="0" smtClean="0">
              <a:solidFill>
                <a:schemeClr val="accent4"/>
              </a:solidFill>
            </a:rPr>
            <a:t> </a:t>
          </a:r>
          <a:r>
            <a:rPr lang="lb-LU" sz="1400" kern="1200" dirty="0" err="1" smtClean="0">
              <a:solidFill>
                <a:schemeClr val="accent4"/>
              </a:solidFill>
            </a:rPr>
            <a:t>stakehoplders</a:t>
          </a:r>
          <a:endParaRPr lang="fr-FR" sz="1400" kern="1200" dirty="0">
            <a:solidFill>
              <a:schemeClr val="accent4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b-LU" sz="1400" kern="1200" dirty="0" smtClean="0">
              <a:solidFill>
                <a:schemeClr val="accent4"/>
              </a:solidFill>
            </a:rPr>
            <a:t>Present </a:t>
          </a:r>
          <a:r>
            <a:rPr lang="lb-LU" sz="1400" kern="1200" dirty="0" err="1" smtClean="0">
              <a:solidFill>
                <a:schemeClr val="accent4"/>
              </a:solidFill>
            </a:rPr>
            <a:t>assessement</a:t>
          </a:r>
          <a:r>
            <a:rPr lang="lb-LU" sz="1400" kern="1200" dirty="0" smtClean="0">
              <a:solidFill>
                <a:schemeClr val="accent4"/>
              </a:solidFill>
            </a:rPr>
            <a:t> </a:t>
          </a:r>
          <a:r>
            <a:rPr lang="lb-LU" sz="1400" kern="1200" dirty="0" err="1" smtClean="0">
              <a:solidFill>
                <a:schemeClr val="accent4"/>
              </a:solidFill>
            </a:rPr>
            <a:t>results</a:t>
          </a:r>
          <a:r>
            <a:rPr lang="lb-LU" sz="1400" kern="1200" dirty="0" smtClean="0">
              <a:solidFill>
                <a:schemeClr val="accent4"/>
              </a:solidFill>
            </a:rPr>
            <a:t>/ </a:t>
          </a:r>
          <a:r>
            <a:rPr lang="lb-LU" sz="1400" kern="1200" dirty="0" err="1" smtClean="0">
              <a:solidFill>
                <a:schemeClr val="accent4"/>
              </a:solidFill>
            </a:rPr>
            <a:t>reach</a:t>
          </a:r>
          <a:r>
            <a:rPr lang="lb-LU" sz="1400" kern="1200" dirty="0" smtClean="0">
              <a:solidFill>
                <a:schemeClr val="accent4"/>
              </a:solidFill>
            </a:rPr>
            <a:t> </a:t>
          </a:r>
          <a:r>
            <a:rPr lang="lb-LU" sz="1400" kern="1200" dirty="0" err="1" smtClean="0">
              <a:solidFill>
                <a:schemeClr val="accent4"/>
              </a:solidFill>
            </a:rPr>
            <a:t>agreement</a:t>
          </a:r>
          <a:r>
            <a:rPr lang="lb-LU" sz="1400" kern="1200" dirty="0" smtClean="0">
              <a:solidFill>
                <a:schemeClr val="accent4"/>
              </a:solidFill>
            </a:rPr>
            <a:t> </a:t>
          </a:r>
          <a:r>
            <a:rPr lang="lb-LU" sz="1400" kern="1200" dirty="0" err="1" smtClean="0">
              <a:solidFill>
                <a:schemeClr val="accent4"/>
              </a:solidFill>
            </a:rPr>
            <a:t>on</a:t>
          </a:r>
          <a:r>
            <a:rPr lang="lb-LU" sz="1400" kern="1200" dirty="0" smtClean="0">
              <a:solidFill>
                <a:schemeClr val="accent4"/>
              </a:solidFill>
            </a:rPr>
            <a:t> </a:t>
          </a:r>
          <a:r>
            <a:rPr lang="lb-LU" sz="1400" kern="1200" dirty="0" err="1" smtClean="0">
              <a:solidFill>
                <a:schemeClr val="accent4"/>
              </a:solidFill>
            </a:rPr>
            <a:t>implementation</a:t>
          </a:r>
          <a:r>
            <a:rPr lang="lb-LU" sz="1400" kern="1200" dirty="0" smtClean="0">
              <a:solidFill>
                <a:schemeClr val="accent4"/>
              </a:solidFill>
            </a:rPr>
            <a:t> </a:t>
          </a:r>
          <a:r>
            <a:rPr lang="lb-LU" sz="1400" kern="1200" dirty="0" err="1" smtClean="0">
              <a:solidFill>
                <a:schemeClr val="accent4"/>
              </a:solidFill>
            </a:rPr>
            <a:t>options</a:t>
          </a:r>
          <a:r>
            <a:rPr lang="lb-LU" sz="1400" kern="1200" dirty="0" smtClean="0">
              <a:solidFill>
                <a:schemeClr val="accent4"/>
              </a:solidFill>
            </a:rPr>
            <a:t> </a:t>
          </a:r>
          <a:r>
            <a:rPr lang="lb-LU" sz="1400" kern="1200" dirty="0" err="1" smtClean="0">
              <a:solidFill>
                <a:schemeClr val="accent4"/>
              </a:solidFill>
            </a:rPr>
            <a:t>with</a:t>
          </a:r>
          <a:r>
            <a:rPr lang="lb-LU" sz="1400" kern="1200" dirty="0" smtClean="0">
              <a:solidFill>
                <a:schemeClr val="accent4"/>
              </a:solidFill>
            </a:rPr>
            <a:t> MDDI</a:t>
          </a:r>
          <a:endParaRPr lang="fr-FR" sz="1400" kern="1200" dirty="0">
            <a:solidFill>
              <a:schemeClr val="accent4"/>
            </a:solidFill>
          </a:endParaRPr>
        </a:p>
      </dsp:txBody>
      <dsp:txXfrm rot="-5400000">
        <a:off x="733463" y="877497"/>
        <a:ext cx="7154170" cy="614578"/>
      </dsp:txXfrm>
    </dsp:sp>
    <dsp:sp modelId="{19FDEA2E-2FDF-4869-8C29-7CA42C87F516}">
      <dsp:nvSpPr>
        <dsp:cNvPr id="0" name=""/>
        <dsp:cNvSpPr/>
      </dsp:nvSpPr>
      <dsp:spPr>
        <a:xfrm rot="5400000">
          <a:off x="-157170" y="1844098"/>
          <a:ext cx="1047803" cy="73346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b-LU" sz="2400" kern="1200" dirty="0" smtClean="0">
              <a:solidFill>
                <a:schemeClr val="accent4"/>
              </a:solidFill>
            </a:rPr>
            <a:t>3</a:t>
          </a:r>
          <a:endParaRPr lang="fr-FR" sz="2400" kern="1200" dirty="0">
            <a:solidFill>
              <a:schemeClr val="accent4"/>
            </a:solidFill>
          </a:endParaRPr>
        </a:p>
      </dsp:txBody>
      <dsp:txXfrm rot="-5400000">
        <a:off x="1" y="2053658"/>
        <a:ext cx="733462" cy="314341"/>
      </dsp:txXfrm>
    </dsp:sp>
    <dsp:sp modelId="{AAC56137-86E3-477B-BABD-EDCFC7E5B50F}">
      <dsp:nvSpPr>
        <dsp:cNvPr id="0" name=""/>
        <dsp:cNvSpPr/>
      </dsp:nvSpPr>
      <dsp:spPr>
        <a:xfrm rot="5400000">
          <a:off x="3986635" y="-1553059"/>
          <a:ext cx="681072" cy="71874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b-LU" sz="1400" kern="1200" dirty="0" err="1" smtClean="0">
              <a:solidFill>
                <a:schemeClr val="accent4"/>
              </a:solidFill>
            </a:rPr>
            <a:t>Establish</a:t>
          </a:r>
          <a:r>
            <a:rPr lang="lb-LU" sz="1400" kern="1200" dirty="0" smtClean="0">
              <a:solidFill>
                <a:schemeClr val="accent4"/>
              </a:solidFill>
            </a:rPr>
            <a:t> an </a:t>
          </a:r>
          <a:r>
            <a:rPr lang="lb-LU" sz="1400" kern="1200" dirty="0" err="1" smtClean="0">
              <a:solidFill>
                <a:schemeClr val="accent4"/>
              </a:solidFill>
            </a:rPr>
            <a:t>implementation</a:t>
          </a:r>
          <a:r>
            <a:rPr lang="lb-LU" sz="1400" kern="1200" dirty="0" smtClean="0">
              <a:solidFill>
                <a:schemeClr val="accent4"/>
              </a:solidFill>
            </a:rPr>
            <a:t> </a:t>
          </a:r>
          <a:r>
            <a:rPr lang="lb-LU" sz="1400" kern="1200" dirty="0" err="1" smtClean="0">
              <a:solidFill>
                <a:schemeClr val="accent4"/>
              </a:solidFill>
            </a:rPr>
            <a:t>action</a:t>
          </a:r>
          <a:r>
            <a:rPr lang="lb-LU" sz="1400" kern="1200" dirty="0" smtClean="0">
              <a:solidFill>
                <a:schemeClr val="accent4"/>
              </a:solidFill>
            </a:rPr>
            <a:t> </a:t>
          </a:r>
          <a:r>
            <a:rPr lang="lb-LU" sz="1400" kern="1200" dirty="0" err="1" smtClean="0">
              <a:solidFill>
                <a:schemeClr val="accent4"/>
              </a:solidFill>
            </a:rPr>
            <a:t>plan</a:t>
          </a:r>
          <a:r>
            <a:rPr lang="lb-LU" sz="1400" kern="1200" dirty="0" smtClean="0">
              <a:solidFill>
                <a:schemeClr val="accent4"/>
              </a:solidFill>
            </a:rPr>
            <a:t> </a:t>
          </a:r>
          <a:r>
            <a:rPr lang="lb-LU" sz="1400" kern="1200" dirty="0" err="1" smtClean="0">
              <a:solidFill>
                <a:schemeClr val="accent4"/>
              </a:solidFill>
            </a:rPr>
            <a:t>with</a:t>
          </a:r>
          <a:r>
            <a:rPr lang="lb-LU" sz="1400" kern="1200" dirty="0" smtClean="0">
              <a:solidFill>
                <a:schemeClr val="accent4"/>
              </a:solidFill>
            </a:rPr>
            <a:t> </a:t>
          </a:r>
          <a:r>
            <a:rPr lang="lb-LU" sz="1400" kern="1200" dirty="0" err="1" smtClean="0">
              <a:solidFill>
                <a:schemeClr val="accent4"/>
              </a:solidFill>
            </a:rPr>
            <a:t>resources</a:t>
          </a:r>
          <a:r>
            <a:rPr lang="lb-LU" sz="1400" kern="1200" dirty="0" smtClean="0">
              <a:solidFill>
                <a:schemeClr val="accent4"/>
              </a:solidFill>
            </a:rPr>
            <a:t>/</a:t>
          </a:r>
          <a:r>
            <a:rPr lang="lb-LU" sz="1400" kern="1200" dirty="0" err="1" smtClean="0">
              <a:solidFill>
                <a:schemeClr val="accent4"/>
              </a:solidFill>
            </a:rPr>
            <a:t>risks</a:t>
          </a:r>
          <a:r>
            <a:rPr lang="lb-LU" sz="1400" kern="1200" dirty="0" smtClean="0">
              <a:solidFill>
                <a:schemeClr val="accent4"/>
              </a:solidFill>
            </a:rPr>
            <a:t>/</a:t>
          </a:r>
          <a:r>
            <a:rPr lang="lb-LU" sz="1400" kern="1200" dirty="0" err="1" smtClean="0">
              <a:solidFill>
                <a:schemeClr val="accent4"/>
              </a:solidFill>
            </a:rPr>
            <a:t>process</a:t>
          </a:r>
          <a:r>
            <a:rPr lang="lb-LU" sz="1400" kern="1200" dirty="0" smtClean="0">
              <a:solidFill>
                <a:schemeClr val="accent4"/>
              </a:solidFill>
            </a:rPr>
            <a:t>/</a:t>
          </a:r>
          <a:r>
            <a:rPr lang="lb-LU" sz="1400" kern="1200" dirty="0" err="1" smtClean="0">
              <a:solidFill>
                <a:schemeClr val="accent4"/>
              </a:solidFill>
            </a:rPr>
            <a:t>projects</a:t>
          </a:r>
          <a:endParaRPr lang="fr-FR" sz="1400" kern="1200" dirty="0">
            <a:solidFill>
              <a:schemeClr val="accent4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err="1" smtClean="0">
              <a:solidFill>
                <a:schemeClr val="accent4"/>
              </a:solidFill>
            </a:rPr>
            <a:t>Clairify</a:t>
          </a:r>
          <a:r>
            <a:rPr lang="fr-FR" sz="1400" kern="1200" dirty="0" smtClean="0">
              <a:solidFill>
                <a:schemeClr val="accent4"/>
              </a:solidFill>
            </a:rPr>
            <a:t> </a:t>
          </a:r>
          <a:r>
            <a:rPr lang="fr-FR" sz="1400" kern="1200" dirty="0" err="1" smtClean="0">
              <a:solidFill>
                <a:schemeClr val="accent4"/>
              </a:solidFill>
            </a:rPr>
            <a:t>responsibilities</a:t>
          </a:r>
          <a:r>
            <a:rPr lang="fr-FR" sz="1400" kern="1200" dirty="0" smtClean="0">
              <a:solidFill>
                <a:schemeClr val="accent4"/>
              </a:solidFill>
            </a:rPr>
            <a:t> and </a:t>
          </a:r>
          <a:r>
            <a:rPr lang="fr-FR" sz="1400" kern="1200" dirty="0" err="1" smtClean="0">
              <a:solidFill>
                <a:schemeClr val="accent4"/>
              </a:solidFill>
            </a:rPr>
            <a:t>accountabilities</a:t>
          </a:r>
          <a:r>
            <a:rPr lang="fr-FR" sz="1400" kern="1200" dirty="0" smtClean="0">
              <a:solidFill>
                <a:schemeClr val="accent4"/>
              </a:solidFill>
            </a:rPr>
            <a:t> </a:t>
          </a:r>
          <a:r>
            <a:rPr lang="fr-FR" sz="1400" kern="1200" dirty="0" err="1" smtClean="0">
              <a:solidFill>
                <a:schemeClr val="accent4"/>
              </a:solidFill>
            </a:rPr>
            <a:t>with</a:t>
          </a:r>
          <a:r>
            <a:rPr lang="fr-FR" sz="1400" kern="1200" dirty="0" smtClean="0">
              <a:solidFill>
                <a:schemeClr val="accent4"/>
              </a:solidFill>
            </a:rPr>
            <a:t> </a:t>
          </a:r>
          <a:r>
            <a:rPr lang="fr-FR" sz="1400" kern="1200" dirty="0" err="1" smtClean="0">
              <a:solidFill>
                <a:schemeClr val="accent4"/>
              </a:solidFill>
            </a:rPr>
            <a:t>stakeholders</a:t>
          </a:r>
          <a:r>
            <a:rPr lang="fr-FR" sz="1400" kern="1200" dirty="0" smtClean="0">
              <a:solidFill>
                <a:schemeClr val="accent4"/>
              </a:solidFill>
            </a:rPr>
            <a:t> and </a:t>
          </a:r>
          <a:r>
            <a:rPr lang="fr-FR" sz="1400" kern="1200" dirty="0" err="1" smtClean="0">
              <a:solidFill>
                <a:schemeClr val="accent4"/>
              </a:solidFill>
            </a:rPr>
            <a:t>partners</a:t>
          </a:r>
          <a:endParaRPr lang="fr-FR" sz="1400" kern="1200" dirty="0">
            <a:solidFill>
              <a:schemeClr val="accent4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>
              <a:solidFill>
                <a:schemeClr val="accent4"/>
              </a:solidFill>
            </a:rPr>
            <a:t>Establish regulatory/institutional framework (DAC/MDDI)</a:t>
          </a:r>
          <a:endParaRPr lang="fr-FR" sz="1400" kern="1200" dirty="0">
            <a:solidFill>
              <a:schemeClr val="accent4"/>
            </a:solidFill>
          </a:endParaRPr>
        </a:p>
      </dsp:txBody>
      <dsp:txXfrm rot="-5400000">
        <a:off x="733463" y="1733360"/>
        <a:ext cx="7154170" cy="6145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9D258-4377-4FF4-919E-4668B0E3B7D6}">
      <dsp:nvSpPr>
        <dsp:cNvPr id="0" name=""/>
        <dsp:cNvSpPr/>
      </dsp:nvSpPr>
      <dsp:spPr>
        <a:xfrm rot="5400000">
          <a:off x="-221414" y="241856"/>
          <a:ext cx="1208169" cy="7653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solidFill>
                <a:schemeClr val="accent4"/>
              </a:solidFill>
            </a:rPr>
            <a:t>4</a:t>
          </a:r>
          <a:endParaRPr lang="en-GB" sz="2400" kern="1200" dirty="0">
            <a:solidFill>
              <a:schemeClr val="accent4"/>
            </a:solidFill>
          </a:endParaRPr>
        </a:p>
      </dsp:txBody>
      <dsp:txXfrm rot="-5400000">
        <a:off x="1" y="403111"/>
        <a:ext cx="765340" cy="442829"/>
      </dsp:txXfrm>
    </dsp:sp>
    <dsp:sp modelId="{53654F99-8C19-4F3F-8CEA-0859523ED87E}">
      <dsp:nvSpPr>
        <dsp:cNvPr id="0" name=""/>
        <dsp:cNvSpPr/>
      </dsp:nvSpPr>
      <dsp:spPr>
        <a:xfrm rot="5400000">
          <a:off x="3917158" y="-3084421"/>
          <a:ext cx="851903" cy="71555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chemeClr val="accent4"/>
              </a:solidFill>
            </a:rPr>
            <a:t>Roll-out and Implementation of the plan-Project/safety/Quality management</a:t>
          </a:r>
          <a:endParaRPr lang="en-GB" sz="1400" kern="1200" dirty="0">
            <a:solidFill>
              <a:schemeClr val="accent4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chemeClr val="accent4"/>
              </a:solidFill>
            </a:rPr>
            <a:t>Ensure ongoing regulatory support</a:t>
          </a:r>
          <a:endParaRPr lang="en-GB" sz="1400" kern="1200" dirty="0">
            <a:solidFill>
              <a:schemeClr val="accent4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chemeClr val="accent4"/>
              </a:solidFill>
            </a:rPr>
            <a:t>Asses  safety risks &amp; </a:t>
          </a:r>
          <a:r>
            <a:rPr lang="en-GB" sz="1400" kern="1200" dirty="0" err="1" smtClean="0">
              <a:solidFill>
                <a:schemeClr val="accent4"/>
              </a:solidFill>
            </a:rPr>
            <a:t>etablish</a:t>
          </a:r>
          <a:r>
            <a:rPr lang="en-GB" sz="1400" kern="1200" dirty="0" smtClean="0">
              <a:solidFill>
                <a:schemeClr val="accent4"/>
              </a:solidFill>
            </a:rPr>
            <a:t> risk management</a:t>
          </a:r>
          <a:endParaRPr lang="en-GB" sz="1400" kern="1200" dirty="0">
            <a:solidFill>
              <a:schemeClr val="accent4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chemeClr val="accent4"/>
              </a:solidFill>
            </a:rPr>
            <a:t>Stakeholder &amp; User consultation</a:t>
          </a:r>
          <a:endParaRPr lang="en-GB" sz="1400" kern="1200" dirty="0">
            <a:solidFill>
              <a:schemeClr val="accent4"/>
            </a:solidFill>
          </a:endParaRPr>
        </a:p>
      </dsp:txBody>
      <dsp:txXfrm rot="-5400000">
        <a:off x="765340" y="108983"/>
        <a:ext cx="7113953" cy="768731"/>
      </dsp:txXfrm>
    </dsp:sp>
    <dsp:sp modelId="{EC9299B0-F34B-4D93-99AD-FBB83C1C9F33}">
      <dsp:nvSpPr>
        <dsp:cNvPr id="0" name=""/>
        <dsp:cNvSpPr/>
      </dsp:nvSpPr>
      <dsp:spPr>
        <a:xfrm rot="5400000">
          <a:off x="-234534" y="1161905"/>
          <a:ext cx="1209352" cy="74028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solidFill>
                <a:schemeClr val="accent4"/>
              </a:solidFill>
            </a:rPr>
            <a:t>5</a:t>
          </a:r>
          <a:endParaRPr lang="en-GB" sz="2400" kern="1200" dirty="0">
            <a:solidFill>
              <a:schemeClr val="accent4"/>
            </a:solidFill>
          </a:endParaRPr>
        </a:p>
      </dsp:txBody>
      <dsp:txXfrm rot="-5400000">
        <a:off x="1" y="1297513"/>
        <a:ext cx="740283" cy="469069"/>
      </dsp:txXfrm>
    </dsp:sp>
    <dsp:sp modelId="{03147BF2-3C69-4EFA-896E-A412A6D26ACF}">
      <dsp:nvSpPr>
        <dsp:cNvPr id="0" name=""/>
        <dsp:cNvSpPr/>
      </dsp:nvSpPr>
      <dsp:spPr>
        <a:xfrm rot="5400000">
          <a:off x="3924309" y="-2135351"/>
          <a:ext cx="812543" cy="71555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chemeClr val="accent4"/>
              </a:solidFill>
            </a:rPr>
            <a:t>Develop/agree a transition management plan</a:t>
          </a:r>
          <a:endParaRPr lang="en-GB" sz="1400" kern="1200" dirty="0">
            <a:solidFill>
              <a:schemeClr val="accent4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chemeClr val="accent4"/>
              </a:solidFill>
            </a:rPr>
            <a:t>Transition into operations</a:t>
          </a:r>
          <a:endParaRPr lang="en-GB" sz="1400" kern="1200" dirty="0">
            <a:solidFill>
              <a:schemeClr val="accent4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chemeClr val="accent4"/>
              </a:solidFill>
            </a:rPr>
            <a:t>Formal certification(Airport)/ service level agreements</a:t>
          </a:r>
          <a:endParaRPr lang="en-GB" sz="1400" kern="1200" dirty="0">
            <a:solidFill>
              <a:schemeClr val="accent4"/>
            </a:solidFill>
          </a:endParaRPr>
        </a:p>
      </dsp:txBody>
      <dsp:txXfrm rot="-5400000">
        <a:off x="752812" y="1075811"/>
        <a:ext cx="7115874" cy="7332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049" cy="464315"/>
          </a:xfrm>
          <a:prstGeom prst="rect">
            <a:avLst/>
          </a:prstGeom>
        </p:spPr>
        <p:txBody>
          <a:bodyPr vert="horz" lIns="89429" tIns="44714" rIns="89429" bIns="44714" rtlCol="0"/>
          <a:lstStyle>
            <a:lvl1pPr algn="l" eaLnBrk="1" hangingPunct="1">
              <a:defRPr sz="11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CH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2351" y="1"/>
            <a:ext cx="3036482" cy="464315"/>
          </a:xfrm>
          <a:prstGeom prst="rect">
            <a:avLst/>
          </a:prstGeom>
        </p:spPr>
        <p:txBody>
          <a:bodyPr vert="horz" lIns="89429" tIns="44714" rIns="89429" bIns="44714" rtlCol="0"/>
          <a:lstStyle>
            <a:lvl1pPr algn="r" eaLnBrk="1" hangingPunct="1">
              <a:defRPr sz="11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3F2B610-55EC-43CA-A5DD-4ED8E0EA58A4}" type="datetimeFigureOut">
              <a:rPr lang="fr-CH"/>
              <a:pPr>
                <a:defRPr/>
              </a:pPr>
              <a:t>11.09.2015</a:t>
            </a:fld>
            <a:endParaRPr lang="fr-CH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8830643"/>
            <a:ext cx="3038049" cy="464315"/>
          </a:xfrm>
          <a:prstGeom prst="rect">
            <a:avLst/>
          </a:prstGeom>
        </p:spPr>
        <p:txBody>
          <a:bodyPr vert="horz" lIns="89429" tIns="44714" rIns="89429" bIns="44714" rtlCol="0" anchor="b"/>
          <a:lstStyle>
            <a:lvl1pPr algn="l" eaLnBrk="1" hangingPunct="1">
              <a:defRPr sz="11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2351" y="8830643"/>
            <a:ext cx="3036482" cy="464315"/>
          </a:xfrm>
          <a:prstGeom prst="rect">
            <a:avLst/>
          </a:prstGeom>
        </p:spPr>
        <p:txBody>
          <a:bodyPr vert="horz" wrap="square" lIns="89429" tIns="44714" rIns="89429" bIns="44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fld id="{27FAD51B-45B3-4656-B51A-9E9AC0B38A60}" type="slidenum">
              <a:rPr lang="fr-CH" altLang="en-US"/>
              <a:pPr/>
              <a:t>‹N°›</a:t>
            </a:fld>
            <a:endParaRPr lang="fr-CH" altLang="en-US" dirty="0"/>
          </a:p>
        </p:txBody>
      </p:sp>
    </p:spTree>
    <p:extLst>
      <p:ext uri="{BB962C8B-B14F-4D97-AF65-F5344CB8AC3E}">
        <p14:creationId xmlns:p14="http://schemas.microsoft.com/office/powerpoint/2010/main" val="315502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049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29" tIns="44714" rIns="89429" bIns="4471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351" y="1"/>
            <a:ext cx="3036482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29" tIns="44714" rIns="89429" bIns="447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7425" y="696913"/>
            <a:ext cx="503555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294" y="4415322"/>
            <a:ext cx="5605812" cy="418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29" tIns="44714" rIns="89429" bIns="44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0643"/>
            <a:ext cx="3038049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29" tIns="44714" rIns="89429" bIns="4471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351" y="8830643"/>
            <a:ext cx="3036482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29" tIns="44714" rIns="89429" bIns="44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fld id="{C35254A9-7126-48ED-A08F-7D86B238C2CD}" type="slidenum">
              <a:rPr lang="en-US" altLang="en-US"/>
              <a:pPr/>
              <a:t>‹N°›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023787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latin typeface="Arial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25774" indent="-277765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17034" indent="-222511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63550" indent="-222511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10064" indent="-222511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40152" indent="-22251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70240" indent="-22251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300328" indent="-22251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30416" indent="-22251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10EB96F-38A9-4045-90DC-8A50C2C0CFEE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6704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latin typeface="Arial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25774" indent="-277765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17034" indent="-222511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63550" indent="-222511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10064" indent="-222511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40152" indent="-22251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70240" indent="-22251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300328" indent="-22251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30416" indent="-22251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03CE90C-538E-4285-AF6D-E35E1E7DA664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8093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latin typeface="Arial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25774" indent="-277765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17034" indent="-222511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63550" indent="-222511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10064" indent="-222511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40152" indent="-22251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70240" indent="-22251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300328" indent="-22251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30416" indent="-22251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03CE90C-538E-4285-AF6D-E35E1E7DA664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3633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latin typeface="Arial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25774" indent="-277765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17034" indent="-222511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63550" indent="-222511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10064" indent="-222511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40152" indent="-22251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70240" indent="-22251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300328" indent="-22251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30416" indent="-22251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03CE90C-538E-4285-AF6D-E35E1E7DA664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79083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latin typeface="Arial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25774" indent="-277765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17034" indent="-222511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63550" indent="-222511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10064" indent="-222511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40152" indent="-22251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70240" indent="-22251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300328" indent="-22251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30416" indent="-22251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03CE90C-538E-4285-AF6D-E35E1E7DA664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3472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lb-LU" altLang="en-US" sz="1200" kern="0" dirty="0" smtClean="0">
                <a:solidFill>
                  <a:schemeClr val="accent4"/>
                </a:solidFill>
                <a:ea typeface="ＭＳ Ｐゴシック" panose="020B0600070205080204" pitchFamily="34" charset="-128"/>
              </a:rPr>
              <a:t>Do you think your practice can be transferred to othher countires / Contexts ? Organisations ?</a:t>
            </a:r>
          </a:p>
          <a:p>
            <a:pPr>
              <a:lnSpc>
                <a:spcPct val="90000"/>
              </a:lnSpc>
              <a:defRPr/>
            </a:pPr>
            <a:r>
              <a:rPr lang="lb-LU" altLang="en-US" sz="1200" kern="0" dirty="0" smtClean="0">
                <a:solidFill>
                  <a:schemeClr val="accent4"/>
                </a:solidFill>
                <a:ea typeface="ＭＳ Ｐゴシック" panose="020B0600070205080204" pitchFamily="34" charset="-128"/>
              </a:rPr>
              <a:t>Share 3 success factors</a:t>
            </a:r>
          </a:p>
          <a:p>
            <a:pPr>
              <a:lnSpc>
                <a:spcPct val="90000"/>
              </a:lnSpc>
              <a:defRPr/>
            </a:pPr>
            <a:r>
              <a:rPr lang="lb-LU" altLang="en-US" sz="1200" kern="0" dirty="0" smtClean="0">
                <a:solidFill>
                  <a:schemeClr val="accent4"/>
                </a:solidFill>
                <a:ea typeface="ＭＳ Ｐゴシック" panose="020B0600070205080204" pitchFamily="34" charset="-128"/>
              </a:rPr>
              <a:t>Share 3 pitfalls to avoid</a:t>
            </a:r>
          </a:p>
          <a:p>
            <a:pPr>
              <a:lnSpc>
                <a:spcPct val="90000"/>
              </a:lnSpc>
              <a:defRPr/>
            </a:pPr>
            <a:r>
              <a:rPr lang="lb-LU" altLang="en-US" sz="1200" kern="0" dirty="0" smtClean="0">
                <a:solidFill>
                  <a:schemeClr val="accent4"/>
                </a:solidFill>
                <a:ea typeface="ＭＳ Ｐゴシック" panose="020B0600070205080204" pitchFamily="34" charset="-128"/>
              </a:rPr>
              <a:t>Advice for someone who would want to copy you</a:t>
            </a:r>
            <a:endParaRPr lang="en-US" altLang="en-US" sz="1200" kern="0" dirty="0" smtClean="0">
              <a:solidFill>
                <a:schemeClr val="accent4"/>
              </a:solidFill>
              <a:ea typeface="ＭＳ Ｐゴシック" panose="020B0600070205080204" pitchFamily="34" charset="-128"/>
            </a:endParaRPr>
          </a:p>
          <a:p>
            <a:endParaRPr lang="en-GB" altLang="en-US" dirty="0" smtClean="0">
              <a:latin typeface="Arial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25774" indent="-277765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17034" indent="-222511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63550" indent="-222511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10064" indent="-222511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40152" indent="-22251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70240" indent="-22251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300328" indent="-22251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30416" indent="-22251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0A499E6-090F-4C56-9592-4567CEB19809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2004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CH" altLang="en-US" dirty="0" smtClean="0">
                <a:latin typeface="Arial" charset="0"/>
              </a:rPr>
              <a:t>Changer journal par report</a:t>
            </a:r>
          </a:p>
          <a:p>
            <a:endParaRPr lang="fr-CH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469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latin typeface="Arial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25774" indent="-277765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17034" indent="-222511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63550" indent="-222511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10064" indent="-222511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40152" indent="-22251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70240" indent="-22251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300328" indent="-22251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30416" indent="-22251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03CE90C-538E-4285-AF6D-E35E1E7DA664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5034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latin typeface="Arial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25774" indent="-277765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17034" indent="-222511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63550" indent="-222511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10064" indent="-222511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40152" indent="-22251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70240" indent="-22251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300328" indent="-22251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30416" indent="-22251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EFCD30E-8316-49D5-A45D-DEF2228B5D62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922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latin typeface="Arial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25774" indent="-277765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17034" indent="-222511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63550" indent="-222511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10064" indent="-222511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40152" indent="-22251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70240" indent="-22251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300328" indent="-22251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30416" indent="-22251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EFCD30E-8316-49D5-A45D-DEF2228B5D62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573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25774" indent="-277765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17034" indent="-222511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63550" indent="-222511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10064" indent="-222511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40152" indent="-22251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70240" indent="-22251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300328" indent="-22251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30416" indent="-22251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18C2454-52DE-4B63-85A8-E12502715A14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4165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  <a:p>
            <a:r>
              <a:rPr lang="en-US" altLang="en-US" dirty="0" smtClean="0">
                <a:latin typeface="Arial" charset="0"/>
              </a:rPr>
              <a:t>Assess options : Legal,operational,financial,technical and social costs and benefits</a:t>
            </a:r>
          </a:p>
          <a:p>
            <a:r>
              <a:rPr lang="en-US" altLang="en-US" dirty="0" smtClean="0">
                <a:latin typeface="Arial" charset="0"/>
              </a:rPr>
              <a:t>Establish a common vision and understanding with stakehoplders</a:t>
            </a:r>
          </a:p>
          <a:p>
            <a:r>
              <a:rPr lang="en-US" altLang="en-US" dirty="0" smtClean="0">
                <a:latin typeface="Arial" charset="0"/>
              </a:rPr>
              <a:t>Present assessement results/ reach agreement on implentation options with MDDI</a:t>
            </a:r>
          </a:p>
          <a:p>
            <a:endParaRPr lang="en-US" altLang="en-US" dirty="0" smtClean="0">
              <a:latin typeface="Arial" charset="0"/>
            </a:endParaRPr>
          </a:p>
          <a:p>
            <a:r>
              <a:rPr lang="en-US" altLang="en-US" dirty="0" smtClean="0">
                <a:latin typeface="Arial" charset="0"/>
              </a:rPr>
              <a:t>Develop &amp; present Strategic Vision&amp; plan-ANAFuture-andAerodrome</a:t>
            </a:r>
          </a:p>
          <a:p>
            <a:r>
              <a:rPr lang="en-US" altLang="en-US" dirty="0" smtClean="0">
                <a:latin typeface="Arial" charset="0"/>
              </a:rPr>
              <a:t>Identify Strategic legislative/regulator issues an future options</a:t>
            </a:r>
          </a:p>
          <a:p>
            <a:r>
              <a:rPr lang="en-US" altLang="en-US" dirty="0" smtClean="0">
                <a:latin typeface="Arial" charset="0"/>
              </a:rPr>
              <a:t>Identifiy relevant aerodrome issues with ref EU 139/3014 certification requirements</a:t>
            </a:r>
          </a:p>
          <a:p>
            <a:endParaRPr lang="en-US" altLang="en-US" dirty="0" smtClean="0">
              <a:latin typeface="Arial" charset="0"/>
            </a:endParaRPr>
          </a:p>
          <a:p>
            <a:endParaRPr lang="en-US" altLang="en-US" dirty="0" smtClean="0">
              <a:latin typeface="Arial" charset="0"/>
            </a:endParaRPr>
          </a:p>
          <a:p>
            <a:endParaRPr lang="en-US" altLang="en-US" dirty="0" smtClean="0">
              <a:latin typeface="Arial" charset="0"/>
            </a:endParaRPr>
          </a:p>
          <a:p>
            <a:r>
              <a:rPr lang="en-US" altLang="en-US" dirty="0" smtClean="0">
                <a:latin typeface="Arial" charset="0"/>
              </a:rPr>
              <a:t>Establish an implentation action plan with resources/risks/process/projects</a:t>
            </a:r>
          </a:p>
          <a:p>
            <a:r>
              <a:rPr lang="en-US" altLang="en-US" dirty="0" smtClean="0">
                <a:latin typeface="Arial" charset="0"/>
              </a:rPr>
              <a:t>Clairify responsibilities and accountabilities with stakeholders and partners</a:t>
            </a:r>
          </a:p>
          <a:p>
            <a:r>
              <a:rPr lang="en-US" altLang="en-US" dirty="0" smtClean="0">
                <a:latin typeface="Arial" charset="0"/>
              </a:rPr>
              <a:t>Establish regulatory/institutional framework (DAC/MDDI)</a:t>
            </a:r>
          </a:p>
          <a:p>
            <a:endParaRPr lang="en-GB" altLang="en-US" dirty="0" smtClean="0">
              <a:latin typeface="Arial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25774" indent="-277765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17034" indent="-222511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63550" indent="-222511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10064" indent="-222511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40152" indent="-22251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70240" indent="-22251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300328" indent="-22251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30416" indent="-22251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18C2454-52DE-4B63-85A8-E12502715A14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7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165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latin typeface="Arial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25774" indent="-277765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17034" indent="-222511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63550" indent="-222511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10064" indent="-222511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40152" indent="-22251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70240" indent="-22251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300328" indent="-22251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30416" indent="-22251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10EB96F-38A9-4045-90DC-8A50C2C0CFEE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6704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latin typeface="Arial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25774" indent="-277765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17034" indent="-222511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63550" indent="-222511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10064" indent="-222511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40152" indent="-22251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70240" indent="-22251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300328" indent="-22251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30416" indent="-22251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03CE90C-538E-4285-AF6D-E35E1E7DA664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2274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latin typeface="Arial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25774" indent="-277765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17034" indent="-222511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63550" indent="-222511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10064" indent="-222511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40152" indent="-22251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70240" indent="-22251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300328" indent="-22251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30416" indent="-22251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03CE90C-538E-4285-AF6D-E35E1E7DA664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4515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chimi\Pictures\PPT Presi\Essai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45100"/>
            <a:ext cx="99060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schimi\Pictures\PPT Presi\logo_presidence_2015_en\LOGO_PRESIDENCE_2015_EN\LOGO_PRESIDENCE_2015_CMYK_EN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33375"/>
            <a:ext cx="3536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74991" y="2636912"/>
            <a:ext cx="4758529" cy="1512168"/>
          </a:xfrm>
        </p:spPr>
        <p:txBody>
          <a:bodyPr/>
          <a:lstStyle>
            <a:lvl1pPr marL="0" indent="0" algn="l">
              <a:buNone/>
              <a:defRPr sz="24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H" dirty="0"/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4874991" y="1628801"/>
            <a:ext cx="4758529" cy="100888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503761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 descr="sphe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2975" y="-3024188"/>
            <a:ext cx="6391275" cy="639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trait_noir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0"/>
            <a:ext cx="3651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9" descr="url_LIS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6426200"/>
            <a:ext cx="56515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0" descr="logo_LIST_PPT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663" y="357188"/>
            <a:ext cx="177165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7" descr="trait_bleu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1165225"/>
            <a:ext cx="42227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2653" y="1440000"/>
            <a:ext cx="8851302" cy="4860000"/>
          </a:xfrm>
        </p:spPr>
        <p:txBody>
          <a:bodyPr>
            <a:normAutofit/>
          </a:bodyPr>
          <a:lstStyle>
            <a:lvl1pPr>
              <a:defRPr sz="1600">
                <a:latin typeface="Arial"/>
                <a:cs typeface="Arial"/>
              </a:defRPr>
            </a:lvl1pPr>
            <a:lvl2pPr>
              <a:defRPr sz="15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632654" y="725702"/>
            <a:ext cx="6824312" cy="439346"/>
          </a:xfr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fr-CH" sz="1900" b="1" i="0" kern="1200" cap="none" dirty="0" smtClean="0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None/>
              <a:defRPr lang="fr-FR" sz="2800" kern="1200" cap="none" dirty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2884" y="171811"/>
            <a:ext cx="6824132" cy="542025"/>
          </a:xfrm>
        </p:spPr>
        <p:txBody>
          <a:bodyPr/>
          <a:lstStyle>
            <a:lvl1pPr>
              <a:defRPr sz="28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3558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BCA9-60F9-4E84-840F-ADC21F9ADA60}" type="datetimeFigureOut">
              <a:rPr lang="fr-FR" smtClean="0"/>
              <a:t>11/09/2015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29E1-A2C0-4178-8A6D-594B7405F3D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5288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BCA9-60F9-4E84-840F-ADC21F9ADA60}" type="datetimeFigureOut">
              <a:rPr lang="fr-FR" smtClean="0"/>
              <a:t>11/09/2015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29E1-A2C0-4178-8A6D-594B7405F3D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9507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BCA9-60F9-4E84-840F-ADC21F9ADA60}" type="datetimeFigureOut">
              <a:rPr lang="fr-FR" smtClean="0"/>
              <a:t>11/09/2015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29E1-A2C0-4178-8A6D-594B7405F3D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0658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BCA9-60F9-4E84-840F-ADC21F9ADA60}" type="datetimeFigureOut">
              <a:rPr lang="fr-FR" smtClean="0"/>
              <a:t>11/09/2015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29E1-A2C0-4178-8A6D-594B7405F3D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0429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BCA9-60F9-4E84-840F-ADC21F9ADA60}" type="datetimeFigureOut">
              <a:rPr lang="fr-FR" smtClean="0"/>
              <a:t>11/09/2015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29E1-A2C0-4178-8A6D-594B7405F3D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6545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BCA9-60F9-4E84-840F-ADC21F9ADA60}" type="datetimeFigureOut">
              <a:rPr lang="fr-FR" smtClean="0"/>
              <a:t>11/09/2015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29E1-A2C0-4178-8A6D-594B7405F3D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2414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BCA9-60F9-4E84-840F-ADC21F9ADA60}" type="datetimeFigureOut">
              <a:rPr lang="fr-FR" smtClean="0"/>
              <a:t>11/09/2015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29E1-A2C0-4178-8A6D-594B7405F3D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3998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BCA9-60F9-4E84-840F-ADC21F9ADA60}" type="datetimeFigureOut">
              <a:rPr lang="fr-FR" smtClean="0"/>
              <a:t>11/09/2015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29E1-A2C0-4178-8A6D-594B7405F3D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3164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BCA9-60F9-4E84-840F-ADC21F9ADA60}" type="datetimeFigureOut">
              <a:rPr lang="fr-FR" smtClean="0"/>
              <a:t>11/09/2015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29E1-A2C0-4178-8A6D-594B7405F3D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1950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IP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n-US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260001"/>
            <a:ext cx="8915400" cy="4929411"/>
          </a:xfrm>
        </p:spPr>
        <p:txBody>
          <a:bodyPr/>
          <a:lstStyle>
            <a:lvl1pPr>
              <a:buSzPct val="8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10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7913" y="6237288"/>
            <a:ext cx="701675" cy="503237"/>
          </a:xfrm>
        </p:spPr>
        <p:txBody>
          <a:bodyPr/>
          <a:lstStyle>
            <a:lvl1pPr>
              <a:defRPr/>
            </a:lvl1pPr>
          </a:lstStyle>
          <a:p>
            <a:fld id="{C8F073E2-46DA-4100-AA47-FF59EBA20AC5}" type="slidenum">
              <a:rPr lang="fr-CH" altLang="en-US"/>
              <a:pPr/>
              <a:t>‹N°›</a:t>
            </a:fld>
            <a:endParaRPr lang="fr-CH" altLang="en-US" dirty="0"/>
          </a:p>
        </p:txBody>
      </p:sp>
    </p:spTree>
    <p:extLst>
      <p:ext uri="{BB962C8B-B14F-4D97-AF65-F5344CB8AC3E}">
        <p14:creationId xmlns:p14="http://schemas.microsoft.com/office/powerpoint/2010/main" val="1434633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BCA9-60F9-4E84-840F-ADC21F9ADA60}" type="datetimeFigureOut">
              <a:rPr lang="fr-FR" smtClean="0"/>
              <a:t>11/09/2015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29E1-A2C0-4178-8A6D-594B7405F3D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3774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BCA9-60F9-4E84-840F-ADC21F9ADA60}" type="datetimeFigureOut">
              <a:rPr lang="fr-FR" smtClean="0"/>
              <a:t>11/09/2015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29E1-A2C0-4178-8A6D-594B7405F3D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710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641A-54F6-44A4-AFA1-0EF165ACF911}" type="datetimeFigureOut">
              <a:rPr lang="fr-FR" smtClean="0"/>
              <a:t>11/09/2015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21F7-B183-4D62-B5EB-27AEA05F369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11313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641A-54F6-44A4-AFA1-0EF165ACF911}" type="datetimeFigureOut">
              <a:rPr lang="fr-FR" smtClean="0"/>
              <a:t>11/09/2015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21F7-B183-4D62-B5EB-27AEA05F369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89180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641A-54F6-44A4-AFA1-0EF165ACF911}" type="datetimeFigureOut">
              <a:rPr lang="fr-FR" smtClean="0"/>
              <a:t>11/09/2015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21F7-B183-4D62-B5EB-27AEA05F369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75500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641A-54F6-44A4-AFA1-0EF165ACF911}" type="datetimeFigureOut">
              <a:rPr lang="fr-FR" smtClean="0"/>
              <a:t>11/09/2015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21F7-B183-4D62-B5EB-27AEA05F369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48104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641A-54F6-44A4-AFA1-0EF165ACF911}" type="datetimeFigureOut">
              <a:rPr lang="fr-FR" smtClean="0"/>
              <a:t>11/09/2015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21F7-B183-4D62-B5EB-27AEA05F369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48611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641A-54F6-44A4-AFA1-0EF165ACF911}" type="datetimeFigureOut">
              <a:rPr lang="fr-FR" smtClean="0"/>
              <a:t>11/09/2015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21F7-B183-4D62-B5EB-27AEA05F369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67424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641A-54F6-44A4-AFA1-0EF165ACF911}" type="datetimeFigureOut">
              <a:rPr lang="fr-FR" smtClean="0"/>
              <a:t>11/09/2015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21F7-B183-4D62-B5EB-27AEA05F369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35897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641A-54F6-44A4-AFA1-0EF165ACF911}" type="datetimeFigureOut">
              <a:rPr lang="fr-FR" smtClean="0"/>
              <a:t>11/09/2015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21F7-B183-4D62-B5EB-27AEA05F369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4408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2996953"/>
            <a:ext cx="8420100" cy="2772023"/>
          </a:xfrm>
        </p:spPr>
        <p:txBody>
          <a:bodyPr anchor="t"/>
          <a:lstStyle>
            <a:lvl1pPr algn="l">
              <a:defRPr sz="3000" b="0" cap="none" baseline="0"/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/>
            </a:lvl1pPr>
          </a:lstStyle>
          <a:p>
            <a:fld id="{2DD9FDD5-5840-4A4D-BC00-332FA073E423}" type="slidenum">
              <a:rPr lang="en-US" altLang="en-US"/>
              <a:pPr/>
              <a:t>‹N°›</a:t>
            </a:fld>
            <a:endParaRPr lang="en-US" altLang="en-US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6082215"/>
            <a:ext cx="2160240" cy="73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46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641A-54F6-44A4-AFA1-0EF165ACF911}" type="datetimeFigureOut">
              <a:rPr lang="fr-FR" smtClean="0"/>
              <a:t>11/09/2015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21F7-B183-4D62-B5EB-27AEA05F369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10415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641A-54F6-44A4-AFA1-0EF165ACF911}" type="datetimeFigureOut">
              <a:rPr lang="fr-FR" smtClean="0"/>
              <a:t>11/09/2015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21F7-B183-4D62-B5EB-27AEA05F369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97913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641A-54F6-44A4-AFA1-0EF165ACF911}" type="datetimeFigureOut">
              <a:rPr lang="fr-FR" smtClean="0"/>
              <a:t>11/09/2015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21F7-B183-4D62-B5EB-27AEA05F369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334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0489" y="116632"/>
            <a:ext cx="6630737" cy="504056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260000"/>
            <a:ext cx="4375150" cy="4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260000"/>
            <a:ext cx="4375150" cy="4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Luxembourg, 14 July 2015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9C9AA6-30AD-41A5-9ADE-7585B7608C3D}" type="slidenum">
              <a:rPr lang="fr-CH" altLang="en-US"/>
              <a:pPr/>
              <a:t>‹N°›</a:t>
            </a:fld>
            <a:endParaRPr lang="fr-CH" altLang="en-US" dirty="0"/>
          </a:p>
        </p:txBody>
      </p:sp>
    </p:spTree>
    <p:extLst>
      <p:ext uri="{BB962C8B-B14F-4D97-AF65-F5344CB8AC3E}">
        <p14:creationId xmlns:p14="http://schemas.microsoft.com/office/powerpoint/2010/main" val="3028859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0489" y="115889"/>
            <a:ext cx="6630737" cy="50482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Luxembourg, 14 July 2015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/>
            </a:lvl1pPr>
          </a:lstStyle>
          <a:p>
            <a:fld id="{AED13FE1-D6D7-4738-A1BB-4A12A84B2772}" type="slidenum">
              <a:rPr lang="en-US" altLang="en-US"/>
              <a:pPr/>
              <a:t>‹N°›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8239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Luxembourg, 14 July 2015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/>
            </a:lvl1pPr>
          </a:lstStyle>
          <a:p>
            <a:fld id="{23741728-2A61-4CF4-A8F7-EA3270AC1C30}" type="slidenum">
              <a:rPr lang="en-US" altLang="en-US"/>
              <a:pPr/>
              <a:t>‹N°›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4990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Luxembourg, 14 July 2015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/>
            </a:lvl1pPr>
          </a:lstStyle>
          <a:p>
            <a:fld id="{6CF6A0C1-318D-4796-AA69-F06CFDBA5619}" type="slidenum">
              <a:rPr lang="en-US" altLang="en-US"/>
              <a:pPr/>
              <a:t>‹N°›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8358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0489" y="116632"/>
            <a:ext cx="6630737" cy="504056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1052737"/>
            <a:ext cx="5537729" cy="5073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052737"/>
            <a:ext cx="3259006" cy="50734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Luxembourg, 14 July 2015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/>
            </a:lvl1pPr>
          </a:lstStyle>
          <a:p>
            <a:fld id="{9FED7A68-E7BF-45CB-98C7-15CE41570061}" type="slidenum">
              <a:rPr lang="en-US" altLang="en-US"/>
              <a:pPr/>
              <a:t>‹N°›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5940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0489" y="53950"/>
            <a:ext cx="6708745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1042392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Luxembourg, 14 July 2015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/>
            </a:lvl1pPr>
          </a:lstStyle>
          <a:p>
            <a:fld id="{BA2E15BD-A6ED-48B4-A5BC-91F85C00578F}" type="slidenum">
              <a:rPr lang="en-US" altLang="en-US"/>
              <a:pPr/>
              <a:t>‹N°›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787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0838" y="115888"/>
            <a:ext cx="62404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260475"/>
            <a:ext cx="8915400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Cliquez pour modifier les styles du texte du masque</a:t>
            </a:r>
          </a:p>
          <a:p>
            <a:pPr lvl="1"/>
            <a:r>
              <a:rPr lang="en-US" altLang="en-US" smtClean="0"/>
              <a:t>Deuxième niveau</a:t>
            </a:r>
          </a:p>
          <a:p>
            <a:pPr lvl="2"/>
            <a:r>
              <a:rPr lang="en-US" altLang="en-US" smtClean="0"/>
              <a:t>Troisième niveau</a:t>
            </a:r>
          </a:p>
          <a:p>
            <a:pPr lvl="3"/>
            <a:r>
              <a:rPr lang="en-US" altLang="en-US" smtClean="0"/>
              <a:t>Quatrième niveau</a:t>
            </a:r>
          </a:p>
          <a:p>
            <a:pPr lvl="4"/>
            <a:r>
              <a:rPr lang="en-US" altLang="en-US" smtClean="0"/>
              <a:t>Cinquième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96325" y="6238875"/>
            <a:ext cx="7032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fld id="{77BD181A-C568-45EE-81E9-922ACDA381CB}" type="slidenum">
              <a:rPr lang="fr-CH" altLang="en-US"/>
              <a:pPr/>
              <a:t>‹N°›</a:t>
            </a:fld>
            <a:endParaRPr lang="fr-CH" altLang="en-US" dirty="0"/>
          </a:p>
        </p:txBody>
      </p:sp>
      <p:sp>
        <p:nvSpPr>
          <p:cNvPr id="10" name="Line 6"/>
          <p:cNvSpPr>
            <a:spLocks noChangeShapeType="1"/>
          </p:cNvSpPr>
          <p:nvPr userDrawn="1"/>
        </p:nvSpPr>
        <p:spPr bwMode="auto">
          <a:xfrm flipH="1">
            <a:off x="350838" y="620713"/>
            <a:ext cx="6240462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fr-CH" dirty="0">
              <a:latin typeface="Arial" pitchFamily="34" charset="0"/>
            </a:endParaRPr>
          </a:p>
        </p:txBody>
      </p:sp>
      <p:pic>
        <p:nvPicPr>
          <p:cNvPr id="2" name="Picture 2" descr="C:\Users\schimi\Pictures\PPT Presi\logo_presidence_2015_en\LOGO_PRESIDENCE_2015_EN\LOGO_PRESIDENCE_2015_CMYK_EN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613" y="115888"/>
            <a:ext cx="263525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4" descr="EUPAN_logo_noShadow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8" y="6197600"/>
            <a:ext cx="18573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Image 10" descr="logo_LIST_PPT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38" y="6242050"/>
            <a:ext cx="163512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AutoShape 11" descr="EIP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n-US" dirty="0" smtClean="0"/>
          </a:p>
        </p:txBody>
      </p:sp>
      <p:sp>
        <p:nvSpPr>
          <p:cNvPr id="1035" name="AutoShape 13" descr="EIPA logo"/>
          <p:cNvSpPr>
            <a:spLocks noChangeAspect="1" noChangeArrowheads="1"/>
          </p:cNvSpPr>
          <p:nvPr userDrawn="1"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n-US" dirty="0" smtClean="0"/>
          </a:p>
        </p:txBody>
      </p:sp>
      <p:pic>
        <p:nvPicPr>
          <p:cNvPr id="3" name="Picture 14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8" y="6173788"/>
            <a:ext cx="10668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Ø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‒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»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6BCA9-60F9-4E84-840F-ADC21F9ADA60}" type="datetimeFigureOut">
              <a:rPr lang="fr-FR" smtClean="0"/>
              <a:t>11/09/2015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729E1-A2C0-4178-8A6D-594B7405F3DF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6082215"/>
            <a:ext cx="2160240" cy="73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11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2641A-54F6-44A4-AFA1-0EF165ACF911}" type="datetimeFigureOut">
              <a:rPr lang="fr-FR" smtClean="0"/>
              <a:t>11/09/2015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B21F7-B183-4D62-B5EB-27AEA05F369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188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john.santurbano@airport.etat.l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mailto:thierry.hirtz@airport.etat.l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2996953"/>
            <a:ext cx="8420100" cy="864095"/>
          </a:xfrm>
        </p:spPr>
        <p:txBody>
          <a:bodyPr/>
          <a:lstStyle/>
          <a:p>
            <a:pPr algn="ctr"/>
            <a:r>
              <a:rPr lang="lb-LU" sz="3600" dirty="0" smtClean="0"/>
              <a:t>Strategic vision of Air Navigation Administration in multi-levels networks</a:t>
            </a:r>
            <a:endParaRPr lang="fr-FR" sz="3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9FDD5-5840-4A4D-BC00-332FA073E423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9436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2"/>
          <p:cNvSpPr>
            <a:spLocks noGrp="1"/>
          </p:cNvSpPr>
          <p:nvPr>
            <p:ph type="title"/>
          </p:nvPr>
        </p:nvSpPr>
        <p:spPr>
          <a:xfrm>
            <a:off x="344488" y="115888"/>
            <a:ext cx="6408737" cy="5048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altLang="en-US" sz="2400" b="1" noProof="1" smtClean="0">
                <a:latin typeface="Arial" charset="0"/>
                <a:ea typeface="MS PGothic" pitchFamily="34" charset="-128"/>
                <a:cs typeface="Arial" charset="0"/>
              </a:rPr>
              <a:t>2. IP- Internal and external analysis</a:t>
            </a:r>
            <a:endParaRPr lang="fr-FR" altLang="en-US" sz="2400" b="1" dirty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1507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408988" y="6238875"/>
            <a:ext cx="647700" cy="503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D7A6E24-3157-4442-9CF3-E48EC50800BD}" type="slidenum">
              <a:rPr lang="fr-CH" altLang="en-US" sz="1400" b="1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fr-CH" altLang="en-US" sz="14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6082215"/>
            <a:ext cx="2160240" cy="739808"/>
          </a:xfrm>
          <a:prstGeom prst="rect">
            <a:avLst/>
          </a:prstGeom>
        </p:spPr>
      </p:pic>
      <p:pic>
        <p:nvPicPr>
          <p:cNvPr id="56322" name="Picture 2" descr="http://www.eipa.eu/files/File/CAF/CAF_Model_EN_Numbered_WEB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" y="1124743"/>
            <a:ext cx="4896869" cy="223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4" name="Picture 4" descr="http://www.bizmanualz.com/wpblog/wp-content/uploads/2009/08/fig-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739" y="2075089"/>
            <a:ext cx="5156805" cy="371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1399870" y="2956844"/>
            <a:ext cx="504056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12640" y="4077072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b-LU" dirty="0" smtClean="0">
                <a:solidFill>
                  <a:schemeClr val="accent4"/>
                </a:solidFill>
              </a:rPr>
              <a:t>Stakeholders</a:t>
            </a:r>
          </a:p>
          <a:p>
            <a:r>
              <a:rPr lang="lb-LU" dirty="0" smtClean="0">
                <a:solidFill>
                  <a:schemeClr val="accent4"/>
                </a:solidFill>
              </a:rPr>
              <a:t>Mapping</a:t>
            </a:r>
            <a:endParaRPr lang="fr-FR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38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F6A0C1-318D-4796-AA69-F06CFDBA5619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pic>
        <p:nvPicPr>
          <p:cNvPr id="5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6082215"/>
            <a:ext cx="2160240" cy="739808"/>
          </a:xfrm>
          <a:prstGeom prst="rect">
            <a:avLst/>
          </a:prstGeom>
        </p:spPr>
      </p:pic>
      <p:sp>
        <p:nvSpPr>
          <p:cNvPr id="6" name="TextBox 8"/>
          <p:cNvSpPr txBox="1"/>
          <p:nvPr/>
        </p:nvSpPr>
        <p:spPr>
          <a:xfrm>
            <a:off x="3080792" y="83671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b-LU" dirty="0" smtClean="0">
                <a:solidFill>
                  <a:schemeClr val="accent4"/>
                </a:solidFill>
              </a:rPr>
              <a:t>Stakeholders- Mapping</a:t>
            </a:r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7" name="Titre 2"/>
          <p:cNvSpPr txBox="1">
            <a:spLocks/>
          </p:cNvSpPr>
          <p:nvPr/>
        </p:nvSpPr>
        <p:spPr>
          <a:xfrm>
            <a:off x="344488" y="115888"/>
            <a:ext cx="64087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altLang="en-US" sz="2400" b="1" kern="0" noProof="1" smtClean="0">
                <a:latin typeface="Arial" charset="0"/>
                <a:ea typeface="MS PGothic" pitchFamily="34" charset="-128"/>
                <a:cs typeface="Arial" charset="0"/>
              </a:rPr>
              <a:t>2. IP- Internal and external analysis</a:t>
            </a:r>
            <a:endParaRPr lang="fr-FR" altLang="en-US" sz="2400" b="1" kern="0" dirty="0">
              <a:latin typeface="Arial" charset="0"/>
              <a:ea typeface="MS PGothic" pitchFamily="34" charset="-128"/>
              <a:cs typeface="Arial" charset="0"/>
            </a:endParaRP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993138"/>
              </p:ext>
            </p:extLst>
          </p:nvPr>
        </p:nvGraphicFramePr>
        <p:xfrm>
          <a:off x="1623888" y="1232411"/>
          <a:ext cx="6569472" cy="4644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Acrobat Document" r:id="rId4" imgW="11344233" imgH="8019810" progId="AcroExch.Document.7">
                  <p:embed/>
                </p:oleObj>
              </mc:Choice>
              <mc:Fallback>
                <p:oleObj name="Acrobat Document" r:id="rId4" imgW="11344233" imgH="801981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3888" y="1232411"/>
                        <a:ext cx="6569472" cy="46448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280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2"/>
          <p:cNvSpPr>
            <a:spLocks noGrp="1"/>
          </p:cNvSpPr>
          <p:nvPr>
            <p:ph type="title"/>
          </p:nvPr>
        </p:nvSpPr>
        <p:spPr>
          <a:xfrm>
            <a:off x="344488" y="115888"/>
            <a:ext cx="6408737" cy="5048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altLang="en-US" sz="2400" b="1" noProof="1" smtClean="0">
                <a:latin typeface="Arial" charset="0"/>
                <a:ea typeface="MS PGothic" pitchFamily="34" charset="-128"/>
                <a:cs typeface="Arial" charset="0"/>
              </a:rPr>
              <a:t>2. IP- Multi-levels system</a:t>
            </a:r>
            <a:endParaRPr lang="fr-FR" altLang="en-US" sz="2400" b="1" dirty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1507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408988" y="6238875"/>
            <a:ext cx="647700" cy="503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D7A6E24-3157-4442-9CF3-E48EC50800BD}" type="slidenum">
              <a:rPr lang="fr-CH" altLang="en-US" sz="1400" b="1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fr-CH" altLang="en-US" sz="14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6082215"/>
            <a:ext cx="2160240" cy="739808"/>
          </a:xfrm>
          <a:prstGeom prst="rect">
            <a:avLst/>
          </a:prstGeom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960" y="1342903"/>
            <a:ext cx="5328592" cy="3611188"/>
          </a:xfrm>
          <a:prstGeom prst="rect">
            <a:avLst/>
          </a:prstGeom>
          <a:noFill/>
          <a:ln>
            <a:noFill/>
          </a:ln>
          <a:scene3d>
            <a:camera prst="isometricOffAxis2Lef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F:\travail Pit 2014\Strategical Situation Analysis ELLX\map pax ellx other airport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1310991"/>
            <a:ext cx="5224950" cy="3630177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2"/>
          <p:cNvSpPr>
            <a:spLocks noGrp="1"/>
          </p:cNvSpPr>
          <p:nvPr>
            <p:ph type="title"/>
          </p:nvPr>
        </p:nvSpPr>
        <p:spPr>
          <a:xfrm>
            <a:off x="344488" y="115888"/>
            <a:ext cx="6408737" cy="5048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altLang="en-US" sz="2400" b="1" noProof="1" smtClean="0">
                <a:latin typeface="Arial" charset="0"/>
                <a:ea typeface="MS PGothic" pitchFamily="34" charset="-128"/>
                <a:cs typeface="Arial" charset="0"/>
              </a:rPr>
              <a:t>2. IP- Certifications and Award</a:t>
            </a:r>
            <a:endParaRPr lang="fr-FR" altLang="en-US" sz="2400" b="1" dirty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1507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408988" y="6238875"/>
            <a:ext cx="647700" cy="503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D7A6E24-3157-4442-9CF3-E48EC50800BD}" type="slidenum">
              <a:rPr lang="fr-CH" altLang="en-US" sz="1400" b="1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fr-CH" altLang="en-US" sz="14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6082215"/>
            <a:ext cx="2160240" cy="739808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700" y="1440568"/>
            <a:ext cx="1882089" cy="25004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44" y="1412776"/>
            <a:ext cx="1800200" cy="25282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045235" y="4057253"/>
            <a:ext cx="1923989" cy="5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Clr>
                <a:schemeClr val="accent4"/>
              </a:buClr>
              <a:buFont typeface="Arial" charset="0"/>
              <a:buNone/>
              <a:defRPr/>
            </a:pPr>
            <a:r>
              <a:rPr lang="lb-LU" sz="1400" dirty="0"/>
              <a:t>ANSP CERTIFICAT</a:t>
            </a:r>
          </a:p>
          <a:p>
            <a:pPr algn="ctr" fontAlgn="auto">
              <a:spcAft>
                <a:spcPts val="0"/>
              </a:spcAft>
              <a:buClr>
                <a:schemeClr val="accent4"/>
              </a:buClr>
              <a:buFont typeface="Arial" charset="0"/>
              <a:buNone/>
              <a:defRPr/>
            </a:pPr>
            <a:r>
              <a:rPr lang="lb-LU" sz="1400" dirty="0"/>
              <a:t>03.11.2018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59568" y="4000794"/>
            <a:ext cx="27368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buClr>
                <a:schemeClr val="accent4"/>
              </a:buClr>
              <a:buFont typeface="Arial" charset="0"/>
              <a:buNone/>
              <a:defRPr/>
            </a:pPr>
            <a:r>
              <a:rPr lang="lb-LU" sz="1400" dirty="0"/>
              <a:t>ISO 9001 CERTIFICAT</a:t>
            </a:r>
          </a:p>
          <a:p>
            <a:pPr algn="ctr" fontAlgn="auto">
              <a:spcAft>
                <a:spcPts val="0"/>
              </a:spcAft>
              <a:buClr>
                <a:schemeClr val="accent4"/>
              </a:buClr>
              <a:buFont typeface="Arial" charset="0"/>
              <a:buNone/>
              <a:defRPr/>
            </a:pPr>
            <a:r>
              <a:rPr lang="lb-LU" sz="1400" dirty="0"/>
              <a:t>09.06.2017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280" y="3212976"/>
            <a:ext cx="1882088" cy="26233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203504" y="2348880"/>
            <a:ext cx="2286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Clr>
                <a:schemeClr val="accent4"/>
              </a:buClr>
              <a:buFont typeface="Arial" charset="0"/>
              <a:buNone/>
              <a:defRPr/>
            </a:pPr>
            <a:r>
              <a:rPr lang="lb-LU" sz="1400" dirty="0"/>
              <a:t>ATC Unit training CERTIFICAT</a:t>
            </a:r>
          </a:p>
          <a:p>
            <a:pPr algn="ctr" fontAlgn="auto">
              <a:spcAft>
                <a:spcPts val="0"/>
              </a:spcAft>
              <a:buClr>
                <a:schemeClr val="accent4"/>
              </a:buClr>
              <a:buFont typeface="Arial" charset="0"/>
              <a:buNone/>
              <a:defRPr/>
            </a:pPr>
            <a:r>
              <a:rPr lang="lb-LU" sz="1400" dirty="0" smtClean="0"/>
              <a:t>07.11.2017</a:t>
            </a:r>
            <a:endParaRPr lang="lb-LU" sz="14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109" y="3503651"/>
            <a:ext cx="1787016" cy="254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761109" y="2924944"/>
            <a:ext cx="1787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Clr>
                <a:schemeClr val="accent4"/>
              </a:buClr>
              <a:buFont typeface="Arial" charset="0"/>
              <a:buNone/>
              <a:defRPr/>
            </a:pPr>
            <a:r>
              <a:rPr lang="lb-LU" sz="1400" dirty="0" smtClean="0"/>
              <a:t>QUALITY AWARD 2014</a:t>
            </a:r>
            <a:endParaRPr lang="lb-LU" sz="1400" dirty="0"/>
          </a:p>
        </p:txBody>
      </p:sp>
    </p:spTree>
    <p:extLst>
      <p:ext uri="{BB962C8B-B14F-4D97-AF65-F5344CB8AC3E}">
        <p14:creationId xmlns:p14="http://schemas.microsoft.com/office/powerpoint/2010/main" val="34832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416496" y="980728"/>
            <a:ext cx="9289032" cy="4752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F6A0C1-318D-4796-AA69-F06CFDBA5619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6082215"/>
            <a:ext cx="2160240" cy="7398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0512" y="11663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b-LU" dirty="0" smtClean="0"/>
              <a:t>ANA Economic </a:t>
            </a:r>
            <a:r>
              <a:rPr lang="lb-LU" dirty="0"/>
              <a:t>I</a:t>
            </a:r>
            <a:r>
              <a:rPr lang="lb-LU" dirty="0" smtClean="0"/>
              <a:t>mpact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776536" y="2148056"/>
            <a:ext cx="122413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b-LU" sz="2800" dirty="0" smtClean="0">
                <a:solidFill>
                  <a:schemeClr val="accent4"/>
                </a:solidFill>
              </a:rPr>
              <a:t>ANA</a:t>
            </a:r>
            <a:endParaRPr lang="fr-FR" sz="2800" dirty="0">
              <a:solidFill>
                <a:schemeClr val="accent4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036676" y="2489701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32333" y="1864506"/>
            <a:ext cx="1404156" cy="1270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b-LU" dirty="0">
                <a:solidFill>
                  <a:schemeClr val="accent4"/>
                </a:solidFill>
              </a:rPr>
              <a:t>Ensuring Flights in a safe and </a:t>
            </a:r>
            <a:r>
              <a:rPr lang="lb-LU" dirty="0" smtClean="0">
                <a:solidFill>
                  <a:schemeClr val="accent4"/>
                </a:solidFill>
              </a:rPr>
              <a:t>efficient </a:t>
            </a:r>
            <a:r>
              <a:rPr lang="lb-LU" dirty="0">
                <a:solidFill>
                  <a:schemeClr val="accent4"/>
                </a:solidFill>
              </a:rPr>
              <a:t>way</a:t>
            </a:r>
            <a:endParaRPr lang="fr-FR" dirty="0">
              <a:solidFill>
                <a:schemeClr val="accent4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268924" y="2504914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 flipH="1">
            <a:off x="5025008" y="1831981"/>
            <a:ext cx="2016224" cy="1181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b-LU" dirty="0">
                <a:solidFill>
                  <a:schemeClr val="accent4"/>
                </a:solidFill>
              </a:rPr>
              <a:t>Number Movements</a:t>
            </a:r>
          </a:p>
          <a:p>
            <a:r>
              <a:rPr lang="lb-LU" dirty="0">
                <a:solidFill>
                  <a:schemeClr val="accent4"/>
                </a:solidFill>
              </a:rPr>
              <a:t>Freight/Passenger</a:t>
            </a:r>
            <a:endParaRPr lang="fr-FR" dirty="0">
              <a:solidFill>
                <a:schemeClr val="accent4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7161310" y="2472260"/>
            <a:ext cx="31197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545288" y="213285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b-LU" dirty="0" smtClean="0">
                <a:solidFill>
                  <a:schemeClr val="accent4"/>
                </a:solidFill>
              </a:rPr>
              <a:t>Economic and social </a:t>
            </a:r>
            <a:r>
              <a:rPr lang="lb-LU" dirty="0" smtClean="0">
                <a:solidFill>
                  <a:schemeClr val="accent4"/>
                </a:solidFill>
              </a:rPr>
              <a:t>impact</a:t>
            </a:r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76736" y="3861048"/>
            <a:ext cx="223224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b-LU" dirty="0">
                <a:solidFill>
                  <a:schemeClr val="accent4"/>
                </a:solidFill>
              </a:rPr>
              <a:t>Other organisat..</a:t>
            </a:r>
          </a:p>
          <a:p>
            <a:r>
              <a:rPr lang="lb-LU" dirty="0">
                <a:solidFill>
                  <a:schemeClr val="accent4"/>
                </a:solidFill>
              </a:rPr>
              <a:t>(Stakeholders</a:t>
            </a:r>
            <a:r>
              <a:rPr lang="lb-LU" dirty="0" smtClean="0">
                <a:solidFill>
                  <a:schemeClr val="accent4"/>
                </a:solidFill>
              </a:rPr>
              <a:t>) impact</a:t>
            </a:r>
            <a:endParaRPr lang="fr-FR" dirty="0">
              <a:solidFill>
                <a:schemeClr val="accent4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4808984" y="3134728"/>
            <a:ext cx="360040" cy="5102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5169024" y="1340768"/>
            <a:ext cx="183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b-LU" dirty="0" smtClean="0"/>
              <a:t>Output 2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7388718" y="1340768"/>
            <a:ext cx="183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b-LU" dirty="0" smtClean="0"/>
              <a:t>Outcome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2432720" y="1331476"/>
            <a:ext cx="183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b-LU" dirty="0" smtClean="0"/>
              <a:t>Output 1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7473280" y="4941168"/>
            <a:ext cx="183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b-LU" dirty="0" smtClean="0"/>
              <a:t>Context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070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2"/>
          <p:cNvSpPr>
            <a:spLocks noGrp="1"/>
          </p:cNvSpPr>
          <p:nvPr>
            <p:ph type="title"/>
          </p:nvPr>
        </p:nvSpPr>
        <p:spPr>
          <a:xfrm>
            <a:off x="344488" y="115888"/>
            <a:ext cx="6408737" cy="5048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altLang="en-US" sz="2400" b="1" noProof="1" smtClean="0">
                <a:latin typeface="Arial" charset="0"/>
                <a:ea typeface="MS PGothic" pitchFamily="34" charset="-128"/>
                <a:cs typeface="Arial" charset="0"/>
              </a:rPr>
              <a:t>2. IP- Main results</a:t>
            </a:r>
            <a:endParaRPr lang="fr-FR" altLang="en-US" sz="2400" b="1" dirty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1507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408988" y="6238875"/>
            <a:ext cx="647700" cy="503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D7A6E24-3157-4442-9CF3-E48EC50800BD}" type="slidenum">
              <a:rPr lang="fr-CH" altLang="en-US" sz="1400" b="1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fr-CH" altLang="en-US" sz="14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6082215"/>
            <a:ext cx="2160240" cy="739808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40" y="908719"/>
            <a:ext cx="3456384" cy="491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Graphique 16"/>
          <p:cNvGraphicFramePr/>
          <p:nvPr>
            <p:extLst>
              <p:ext uri="{D42A27DB-BD31-4B8C-83A1-F6EECF244321}">
                <p14:modId xmlns:p14="http://schemas.microsoft.com/office/powerpoint/2010/main" val="3423927613"/>
              </p:ext>
            </p:extLst>
          </p:nvPr>
        </p:nvGraphicFramePr>
        <p:xfrm>
          <a:off x="920552" y="742916"/>
          <a:ext cx="3888432" cy="283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Graphique 17"/>
          <p:cNvGraphicFramePr/>
          <p:nvPr>
            <p:extLst>
              <p:ext uri="{D42A27DB-BD31-4B8C-83A1-F6EECF244321}">
                <p14:modId xmlns:p14="http://schemas.microsoft.com/office/powerpoint/2010/main" val="3568208147"/>
              </p:ext>
            </p:extLst>
          </p:nvPr>
        </p:nvGraphicFramePr>
        <p:xfrm>
          <a:off x="1136576" y="3731685"/>
          <a:ext cx="3528392" cy="2350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4088904" y="724053"/>
            <a:ext cx="183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b-LU" dirty="0" smtClean="0"/>
              <a:t>Output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845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2"/>
          <p:cNvSpPr>
            <a:spLocks noGrp="1"/>
          </p:cNvSpPr>
          <p:nvPr>
            <p:ph type="title"/>
          </p:nvPr>
        </p:nvSpPr>
        <p:spPr>
          <a:xfrm>
            <a:off x="344488" y="115888"/>
            <a:ext cx="6408737" cy="5048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altLang="en-US" sz="2400" b="1" noProof="1" smtClean="0">
                <a:latin typeface="Arial" charset="0"/>
                <a:ea typeface="MS PGothic" pitchFamily="34" charset="-128"/>
                <a:cs typeface="Arial" charset="0"/>
              </a:rPr>
              <a:t>2. IP- Main results</a:t>
            </a:r>
            <a:endParaRPr lang="fr-FR" altLang="en-US" sz="2400" b="1" dirty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1507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408988" y="6238875"/>
            <a:ext cx="647700" cy="503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D7A6E24-3157-4442-9CF3-E48EC50800BD}" type="slidenum">
              <a:rPr lang="fr-CH" altLang="en-US" sz="1400" b="1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fr-CH" altLang="en-US" sz="14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6082215"/>
            <a:ext cx="2160240" cy="739808"/>
          </a:xfrm>
          <a:prstGeom prst="rect">
            <a:avLst/>
          </a:prstGeom>
        </p:spPr>
      </p:pic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3374103"/>
              </p:ext>
            </p:extLst>
          </p:nvPr>
        </p:nvGraphicFramePr>
        <p:xfrm>
          <a:off x="2144688" y="908720"/>
          <a:ext cx="4779169" cy="2424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5492748"/>
              </p:ext>
            </p:extLst>
          </p:nvPr>
        </p:nvGraphicFramePr>
        <p:xfrm>
          <a:off x="5241032" y="3356992"/>
          <a:ext cx="424847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2969518"/>
              </p:ext>
            </p:extLst>
          </p:nvPr>
        </p:nvGraphicFramePr>
        <p:xfrm>
          <a:off x="128464" y="3429000"/>
          <a:ext cx="460851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200472" y="1844824"/>
            <a:ext cx="183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b-LU" dirty="0" smtClean="0"/>
              <a:t>Output 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852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2"/>
          <p:cNvSpPr>
            <a:spLocks noGrp="1"/>
          </p:cNvSpPr>
          <p:nvPr>
            <p:ph type="title"/>
          </p:nvPr>
        </p:nvSpPr>
        <p:spPr>
          <a:xfrm>
            <a:off x="344488" y="115888"/>
            <a:ext cx="6408737" cy="5048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altLang="en-US" sz="2400" b="1" noProof="1" smtClean="0">
                <a:latin typeface="Arial" charset="0"/>
                <a:ea typeface="MS PGothic" pitchFamily="34" charset="-128"/>
                <a:cs typeface="Arial" charset="0"/>
              </a:rPr>
              <a:t>2. IP- Main results</a:t>
            </a:r>
            <a:endParaRPr lang="fr-FR" altLang="en-US" sz="2400" b="1" dirty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1507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408988" y="6238875"/>
            <a:ext cx="647700" cy="503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D7A6E24-3157-4442-9CF3-E48EC50800BD}" type="slidenum">
              <a:rPr lang="fr-CH" altLang="en-US" sz="1400" b="1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fr-CH" altLang="en-US" sz="14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6082215"/>
            <a:ext cx="2160240" cy="739808"/>
          </a:xfrm>
          <a:prstGeom prst="rect">
            <a:avLst/>
          </a:prstGeom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79322"/>
              </p:ext>
            </p:extLst>
          </p:nvPr>
        </p:nvGraphicFramePr>
        <p:xfrm>
          <a:off x="416495" y="692696"/>
          <a:ext cx="9345489" cy="5400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814136"/>
                <a:gridCol w="1354216"/>
                <a:gridCol w="6177137"/>
              </a:tblGrid>
              <a:tr h="603067"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b-LU" sz="2400" dirty="0" smtClean="0">
                          <a:solidFill>
                            <a:schemeClr val="accent4"/>
                          </a:solidFill>
                        </a:rPr>
                        <a:t>Service</a:t>
                      </a:r>
                      <a:endParaRPr lang="fr-FR" sz="24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b-LU" sz="2400" dirty="0" smtClean="0">
                          <a:solidFill>
                            <a:schemeClr val="accent4"/>
                          </a:solidFill>
                        </a:rPr>
                        <a:t>Strategic</a:t>
                      </a:r>
                      <a:r>
                        <a:rPr lang="lb-LU" sz="2400" baseline="0" dirty="0" smtClean="0">
                          <a:solidFill>
                            <a:schemeClr val="accent4"/>
                          </a:solidFill>
                        </a:rPr>
                        <a:t> axes / option for change (examples)</a:t>
                      </a:r>
                      <a:endParaRPr lang="fr-FR" sz="24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</a:tr>
              <a:tr h="1269141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b-LU" dirty="0" smtClean="0">
                          <a:solidFill>
                            <a:schemeClr val="accent4"/>
                          </a:solidFill>
                        </a:rPr>
                        <a:t>Air</a:t>
                      </a:r>
                      <a:r>
                        <a:rPr lang="lb-LU" baseline="0" dirty="0" smtClean="0">
                          <a:solidFill>
                            <a:schemeClr val="accent4"/>
                          </a:solidFill>
                        </a:rPr>
                        <a:t> Trafic Control</a:t>
                      </a:r>
                      <a:endParaRPr lang="fr-FR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u="none" strike="noStrike" kern="1200" baseline="0" dirty="0" smtClean="0">
                          <a:solidFill>
                            <a:schemeClr val="accent4"/>
                          </a:solidFill>
                        </a:rPr>
                        <a:t>- Creation of a ground control function (and exploitation of ground radar capabilities).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800" u="none" strike="noStrike" kern="1200" baseline="0" dirty="0" smtClean="0">
                          <a:solidFill>
                            <a:schemeClr val="accent4"/>
                          </a:solidFill>
                        </a:rPr>
                        <a:t>- Successive complete delegation of the LU airspace to a FABEC partner to provide APP</a:t>
                      </a:r>
                    </a:p>
                  </a:txBody>
                  <a:tcPr/>
                </a:tc>
              </a:tr>
              <a:tr h="1224136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b-LU" dirty="0" smtClean="0">
                          <a:solidFill>
                            <a:schemeClr val="accent4"/>
                          </a:solidFill>
                        </a:rPr>
                        <a:t>MeteoLux</a:t>
                      </a:r>
                      <a:endParaRPr lang="fr-FR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>
                          <a:solidFill>
                            <a:schemeClr val="accent4"/>
                          </a:solidFill>
                        </a:rPr>
                        <a:t>- Provide cost-efficient services to both </a:t>
                      </a:r>
                      <a:r>
                        <a:rPr lang="fr-FR" sz="1800" u="none" strike="noStrike" kern="1200" baseline="0" dirty="0" smtClean="0">
                          <a:solidFill>
                            <a:schemeClr val="accent4"/>
                          </a:solidFill>
                        </a:rPr>
                        <a:t>aeronautical and non-aeronautical </a:t>
                      </a:r>
                      <a:r>
                        <a:rPr lang="en-US" sz="1800" u="none" strike="noStrike" kern="1200" baseline="0" dirty="0" smtClean="0">
                          <a:solidFill>
                            <a:schemeClr val="accent4"/>
                          </a:solidFill>
                        </a:rPr>
                        <a:t>users of MeteoLux services through synergies in equipment use and service </a:t>
                      </a:r>
                      <a:r>
                        <a:rPr lang="fr-FR" sz="1800" u="none" strike="noStrike" kern="1200" baseline="0" dirty="0" smtClean="0">
                          <a:solidFill>
                            <a:schemeClr val="accent4"/>
                          </a:solidFill>
                        </a:rPr>
                        <a:t>provision</a:t>
                      </a:r>
                      <a:endParaRPr lang="fr-FR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b-LU" dirty="0" smtClean="0">
                          <a:solidFill>
                            <a:schemeClr val="accent4"/>
                          </a:solidFill>
                        </a:rPr>
                        <a:t>Fire and Brigade </a:t>
                      </a:r>
                      <a:endParaRPr lang="fr-FR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u="none" strike="noStrike" kern="1200" baseline="0" dirty="0" smtClean="0">
                          <a:solidFill>
                            <a:schemeClr val="accent4"/>
                          </a:solidFill>
                        </a:rPr>
                        <a:t>- Closer alignment and reorganisation </a:t>
                      </a:r>
                      <a:r>
                        <a:rPr lang="en-US" sz="1800" u="none" strike="noStrike" kern="1200" baseline="0" dirty="0" smtClean="0">
                          <a:solidFill>
                            <a:schemeClr val="accent4"/>
                          </a:solidFill>
                        </a:rPr>
                        <a:t>of SIS as part of a national fire and rescue service.</a:t>
                      </a:r>
                      <a:endParaRPr lang="fr-FR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</a:tr>
              <a:tr h="1224136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b-LU" dirty="0" smtClean="0">
                          <a:solidFill>
                            <a:schemeClr val="accent4"/>
                          </a:solidFill>
                        </a:rPr>
                        <a:t>Aerodrome</a:t>
                      </a:r>
                      <a:endParaRPr lang="fr-FR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u="none" strike="noStrike" kern="1200" baseline="0" dirty="0" smtClean="0">
                          <a:solidFill>
                            <a:schemeClr val="accent4"/>
                          </a:solidFill>
                        </a:rPr>
                        <a:t>Coordination and management of aerodrome certification in </a:t>
                      </a:r>
                      <a:r>
                        <a:rPr lang="en-US" sz="1800" u="none" strike="noStrike" kern="1200" baseline="0" dirty="0" smtClean="0">
                          <a:solidFill>
                            <a:schemeClr val="accent4"/>
                          </a:solidFill>
                        </a:rPr>
                        <a:t>line with EU regulation and </a:t>
                      </a:r>
                      <a:r>
                        <a:rPr lang="fr-FR" sz="1800" u="none" strike="noStrike" kern="1200" baseline="0" dirty="0" smtClean="0">
                          <a:solidFill>
                            <a:schemeClr val="accent4"/>
                          </a:solidFill>
                        </a:rPr>
                        <a:t>ICAO requirements.</a:t>
                      </a:r>
                    </a:p>
                    <a:p>
                      <a:endParaRPr lang="fr-FR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2" descr="http://www.ana.public.lu/pictures/photos/gallery/ana/Tower_DSC8585_800_thum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1340768"/>
            <a:ext cx="1656184" cy="121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http://www.ana.public.lu/pictures/photos/gallery/ana/Meteo_Observ_DSC2648_800_thum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2564905"/>
            <a:ext cx="1656184" cy="124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http://www.ana.public.lu/pictures/photos/gallery/ana/SIS-TLF_800_thum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3789040"/>
            <a:ext cx="1656184" cy="107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http://www.ana.public.lu/pictures/photos/gallery/ana/ELE_runway-lights_DSC7158_800_thum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4869160"/>
            <a:ext cx="1656184" cy="124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28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2"/>
          <p:cNvSpPr>
            <a:spLocks noGrp="1"/>
          </p:cNvSpPr>
          <p:nvPr>
            <p:ph type="title"/>
          </p:nvPr>
        </p:nvSpPr>
        <p:spPr>
          <a:xfrm>
            <a:off x="344488" y="115888"/>
            <a:ext cx="6408737" cy="504825"/>
          </a:xfrm>
        </p:spPr>
        <p:txBody>
          <a:bodyPr/>
          <a:lstStyle/>
          <a:p>
            <a:r>
              <a:rPr lang="en-GB" altLang="en-US" sz="2400" b="1" dirty="0" smtClean="0">
                <a:latin typeface="Arial" charset="0"/>
                <a:ea typeface="MS PGothic" pitchFamily="34" charset="-128"/>
                <a:cs typeface="Arial" charset="0"/>
              </a:rPr>
              <a:t>4. Transferability </a:t>
            </a:r>
            <a:endParaRPr lang="fr-FR" altLang="en-US" sz="2400" b="1" dirty="0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3555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408988" y="6238875"/>
            <a:ext cx="647700" cy="503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100871F-4D94-4175-B348-A893BBA6F8BF}" type="slidenum">
              <a:rPr lang="fr-CH" altLang="en-US" sz="1400" b="1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fr-CH" altLang="en-US" sz="1400" b="1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gray">
          <a:xfrm>
            <a:off x="344488" y="836613"/>
            <a:ext cx="9361487" cy="144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en-GB" altLang="en-US" sz="2400" kern="0" dirty="0">
              <a:solidFill>
                <a:schemeClr val="accent4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6082215"/>
            <a:ext cx="2160240" cy="73980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31" y="1246134"/>
            <a:ext cx="4557069" cy="419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41031" y="1052736"/>
            <a:ext cx="4464943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2400">
                <a:solidFill>
                  <a:schemeClr val="tx2"/>
                </a:solidFill>
                <a:latin typeface="+mn-lt"/>
                <a:cs typeface="+mn-cs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+mn-lt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1800">
                <a:solidFill>
                  <a:schemeClr val="tx2"/>
                </a:solidFill>
                <a:latin typeface="+mn-lt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600">
                <a:solidFill>
                  <a:schemeClr val="tx2"/>
                </a:solidFill>
                <a:latin typeface="+mn-lt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9pPr>
          </a:lstStyle>
          <a:p>
            <a:pPr marL="0" indent="0">
              <a:buNone/>
            </a:pPr>
            <a:r>
              <a:rPr lang="lb-LU" dirty="0"/>
              <a:t>Common  idea of the </a:t>
            </a:r>
            <a:r>
              <a:rPr lang="lb-LU" dirty="0" smtClean="0"/>
              <a:t>future = </a:t>
            </a:r>
            <a:r>
              <a:rPr lang="lb-LU" dirty="0"/>
              <a:t>Joint </a:t>
            </a:r>
            <a:r>
              <a:rPr lang="lb-LU" dirty="0" smtClean="0"/>
              <a:t>Representation </a:t>
            </a:r>
          </a:p>
          <a:p>
            <a:pPr marL="0" indent="0">
              <a:buNone/>
            </a:pPr>
            <a:endParaRPr lang="lb-LU" dirty="0" smtClean="0"/>
          </a:p>
          <a:p>
            <a:pPr marL="0" indent="0">
              <a:buNone/>
            </a:pPr>
            <a:r>
              <a:rPr lang="lb-LU" dirty="0" smtClean="0"/>
              <a:t>Move </a:t>
            </a:r>
            <a:r>
              <a:rPr lang="lb-LU" dirty="0"/>
              <a:t>from one single organisation to multi-levels </a:t>
            </a:r>
            <a:r>
              <a:rPr lang="lb-LU" dirty="0"/>
              <a:t>o</a:t>
            </a:r>
            <a:r>
              <a:rPr lang="lb-LU" dirty="0"/>
              <a:t>rganisations </a:t>
            </a:r>
            <a:r>
              <a:rPr lang="lb-LU" dirty="0" smtClean="0"/>
              <a:t>= </a:t>
            </a:r>
            <a:r>
              <a:rPr lang="lb-LU" dirty="0"/>
              <a:t>Collaborative Network </a:t>
            </a:r>
          </a:p>
          <a:p>
            <a:pPr marL="0" indent="0">
              <a:buNone/>
            </a:pPr>
            <a:endParaRPr lang="lb-LU" dirty="0"/>
          </a:p>
          <a:p>
            <a:pPr marL="0" indent="0">
              <a:buNone/>
            </a:pPr>
            <a:r>
              <a:rPr lang="lb-LU" dirty="0"/>
              <a:t>Have an </a:t>
            </a:r>
            <a:r>
              <a:rPr lang="lb-LU" dirty="0" smtClean="0"/>
              <a:t>internal and external view  </a:t>
            </a:r>
            <a:r>
              <a:rPr lang="lb-LU" dirty="0"/>
              <a:t>of our organisation b</a:t>
            </a:r>
            <a:r>
              <a:rPr lang="lb-LU" dirty="0" smtClean="0"/>
              <a:t>efore </a:t>
            </a:r>
            <a:r>
              <a:rPr lang="lb-LU" dirty="0"/>
              <a:t>deciding major changes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44488" y="47625"/>
            <a:ext cx="6824662" cy="542925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Bebas Neue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Bebas Neue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Bebas Neue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Bebas Neue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r-CH" dirty="0" smtClean="0">
                <a:latin typeface="+mj-lt"/>
              </a:rPr>
              <a:t>CONTACT</a:t>
            </a:r>
          </a:p>
        </p:txBody>
      </p:sp>
      <p:sp>
        <p:nvSpPr>
          <p:cNvPr id="60419" name="Content Placeholder 2"/>
          <p:cNvSpPr txBox="1">
            <a:spLocks/>
          </p:cNvSpPr>
          <p:nvPr/>
        </p:nvSpPr>
        <p:spPr bwMode="auto">
          <a:xfrm>
            <a:off x="-571500" y="3641725"/>
            <a:ext cx="9232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446088" indent="-261938" defTabSz="45720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630238" indent="-184150" defTabSz="4572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901700" indent="-271463" defTabSz="4572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1076325" indent="-174625" defTabSz="4572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1533525" indent="-174625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1990725" indent="-174625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2447925" indent="-174625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2905125" indent="-174625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buClr>
                <a:srgbClr val="00A0AF"/>
              </a:buClr>
              <a:buSzTx/>
              <a:buFont typeface="Arial" charset="0"/>
              <a:buNone/>
            </a:pPr>
            <a:endParaRPr lang="en-GB" altLang="en-US" sz="1800" b="1" dirty="0">
              <a:solidFill>
                <a:schemeClr val="tx1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5300" y="1260475"/>
            <a:ext cx="8915400" cy="1808485"/>
          </a:xfrm>
        </p:spPr>
        <p:txBody>
          <a:bodyPr/>
          <a:lstStyle/>
          <a:p>
            <a:pPr>
              <a:defRPr/>
            </a:pPr>
            <a:r>
              <a:rPr lang="lb-LU" altLang="en-US" sz="2400" b="1" dirty="0">
                <a:solidFill>
                  <a:srgbClr val="002060"/>
                </a:solidFill>
                <a:hlinkClick r:id="rId3"/>
              </a:rPr>
              <a:t>j</a:t>
            </a:r>
            <a:r>
              <a:rPr lang="lb-LU" altLang="en-US" sz="2400" b="1" dirty="0" smtClean="0">
                <a:solidFill>
                  <a:srgbClr val="002060"/>
                </a:solidFill>
                <a:hlinkClick r:id="rId3"/>
              </a:rPr>
              <a:t>ohn.santurbano@airport.etat.lu</a:t>
            </a:r>
            <a:endParaRPr lang="lb-LU" altLang="en-US" sz="2400" b="1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lb-LU" altLang="en-US" sz="24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GB" altLang="en-US" sz="2400" b="1" dirty="0" smtClean="0">
                <a:solidFill>
                  <a:srgbClr val="002060"/>
                </a:solidFill>
                <a:hlinkClick r:id="rId4"/>
              </a:rPr>
              <a:t>thierry.hirtz@airport.etat.lu</a:t>
            </a:r>
            <a:endParaRPr lang="en-GB" altLang="en-US" sz="2400" b="1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en-GB" altLang="en-US" sz="2400" b="1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fr-CH" altLang="en-US" sz="2400" dirty="0">
              <a:solidFill>
                <a:srgbClr val="002060"/>
              </a:solidFill>
            </a:endParaRPr>
          </a:p>
          <a:p>
            <a:pPr marL="184150" lvl="1" indent="0">
              <a:buFont typeface="Arial" panose="020B0604020202020204" pitchFamily="34" charset="0"/>
              <a:buNone/>
              <a:defRPr/>
            </a:pPr>
            <a:endParaRPr lang="fr-CH" altLang="en-US" sz="2400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fr-CH" altLang="en-US" sz="2400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fr-CH" altLang="en-US" sz="2400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GB" altLang="en-US" sz="2400" b="1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fr-CH" altLang="en-US" sz="2400" dirty="0">
              <a:solidFill>
                <a:srgbClr val="002060"/>
              </a:solidFill>
            </a:endParaRPr>
          </a:p>
          <a:p>
            <a:pPr marL="184150" lvl="1" indent="0">
              <a:buFont typeface="Arial" panose="020B0604020202020204" pitchFamily="34" charset="0"/>
              <a:buNone/>
              <a:defRPr/>
            </a:pPr>
            <a:endParaRPr lang="fr-CH" altLang="en-US" sz="2400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fr-CH" altLang="en-US" sz="2400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fr-CH" altLang="en-US" sz="2400" dirty="0">
              <a:solidFill>
                <a:srgbClr val="002060"/>
              </a:solidFill>
            </a:endParaRPr>
          </a:p>
          <a:p>
            <a:pPr>
              <a:defRPr/>
            </a:pPr>
            <a:endParaRPr lang="en-GB" sz="2400" dirty="0">
              <a:solidFill>
                <a:srgbClr val="002060"/>
              </a:solidFill>
            </a:endParaRPr>
          </a:p>
        </p:txBody>
      </p:sp>
      <p:pic>
        <p:nvPicPr>
          <p:cNvPr id="7" name="Imag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6082215"/>
            <a:ext cx="2160240" cy="73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7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2"/>
          <p:cNvSpPr>
            <a:spLocks noGrp="1"/>
          </p:cNvSpPr>
          <p:nvPr>
            <p:ph type="title"/>
          </p:nvPr>
        </p:nvSpPr>
        <p:spPr>
          <a:xfrm>
            <a:off x="344488" y="115888"/>
            <a:ext cx="6408737" cy="504825"/>
          </a:xfrm>
        </p:spPr>
        <p:txBody>
          <a:bodyPr/>
          <a:lstStyle/>
          <a:p>
            <a:r>
              <a:rPr lang="fr-FR" altLang="en-US" sz="2000" b="1" noProof="1" smtClean="0">
                <a:latin typeface="Arial" charset="0"/>
                <a:ea typeface="MS PGothic" pitchFamily="34" charset="-128"/>
                <a:cs typeface="Arial" charset="0"/>
              </a:rPr>
              <a:t>Sample Slide </a:t>
            </a:r>
            <a:r>
              <a:rPr lang="fr-FR" altLang="en-US" sz="2000" b="1" noProof="1" smtClean="0">
                <a:latin typeface="Arial" charset="0"/>
                <a:ea typeface="MS PGothic" pitchFamily="34" charset="-128"/>
                <a:cs typeface="Arial" charset="0"/>
                <a:sym typeface="Symbol" pitchFamily="18" charset="2"/>
              </a:rPr>
              <a:t></a:t>
            </a:r>
            <a:r>
              <a:rPr lang="fr-FR" altLang="en-US" sz="2000" b="1" noProof="1" smtClean="0">
                <a:latin typeface="Arial" charset="0"/>
                <a:ea typeface="MS PGothic" pitchFamily="34" charset="-128"/>
                <a:cs typeface="Arial" charset="0"/>
              </a:rPr>
              <a:t> Agenda / Table of contents</a:t>
            </a:r>
            <a:endParaRPr lang="fr-FR" altLang="en-US" sz="2000" b="1" dirty="0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19459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408988" y="6238875"/>
            <a:ext cx="647700" cy="503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10558BA-BB4D-4A0E-A9DA-DFB0A7DA8F02}" type="slidenum">
              <a:rPr lang="fr-CH" altLang="en-US" sz="1400" b="1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fr-CH" altLang="en-US" sz="1400" b="1" dirty="0"/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gray">
          <a:xfrm>
            <a:off x="1204441" y="730361"/>
            <a:ext cx="8080816" cy="2184252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52000" tIns="72000" rIns="72000" bIns="72000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5000"/>
              </a:spcBef>
              <a:buClrTx/>
              <a:buFontTx/>
              <a:buNone/>
              <a:defRPr/>
            </a:pPr>
            <a:r>
              <a:rPr lang="en-GB" altLang="en-US" sz="1800" b="0" noProof="1" smtClean="0">
                <a:solidFill>
                  <a:schemeClr val="accent4"/>
                </a:solidFill>
                <a:cs typeface="+mn-cs"/>
              </a:rPr>
              <a:t>Case description			               Parallel session   10’</a:t>
            </a:r>
          </a:p>
          <a:p>
            <a:pPr marL="342900" indent="-342900" eaLnBrk="1" hangingPunct="1">
              <a:spcBef>
                <a:spcPct val="25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sz="1800" b="0" noProof="1" smtClean="0">
                <a:solidFill>
                  <a:schemeClr val="accent4"/>
                </a:solidFill>
                <a:cs typeface="+mn-cs"/>
              </a:rPr>
              <a:t>ANA short description</a:t>
            </a:r>
          </a:p>
          <a:p>
            <a:pPr marL="342900" indent="-342900" eaLnBrk="1" hangingPunct="1">
              <a:spcBef>
                <a:spcPct val="25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lb-LU" altLang="en-US" sz="1800" b="0" noProof="1">
                <a:solidFill>
                  <a:schemeClr val="accent4"/>
                </a:solidFill>
                <a:latin typeface="Arial" charset="0"/>
                <a:ea typeface="MS PGothic" pitchFamily="34" charset="-128"/>
              </a:rPr>
              <a:t>A snapshot on a chain of changes </a:t>
            </a:r>
            <a:endParaRPr lang="lb-LU" altLang="en-US" sz="1800" b="0" noProof="1" smtClean="0">
              <a:solidFill>
                <a:schemeClr val="accent4"/>
              </a:solidFill>
              <a:latin typeface="Arial" charset="0"/>
              <a:ea typeface="MS PGothic" pitchFamily="34" charset="-128"/>
            </a:endParaRPr>
          </a:p>
          <a:p>
            <a:pPr marL="342900" indent="-342900" eaLnBrk="1" hangingPunct="1">
              <a:spcBef>
                <a:spcPct val="25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lb-LU" altLang="en-US" sz="1800" b="0" noProof="1" smtClean="0">
                <a:solidFill>
                  <a:schemeClr val="accent4"/>
                </a:solidFill>
                <a:latin typeface="Arial" charset="0"/>
                <a:ea typeface="MS PGothic" pitchFamily="34" charset="-128"/>
              </a:rPr>
              <a:t>Change process</a:t>
            </a:r>
            <a:endParaRPr lang="lb-LU" altLang="en-US" sz="1800" b="0" noProof="1">
              <a:solidFill>
                <a:schemeClr val="accent4"/>
              </a:solidFill>
              <a:latin typeface="Arial" charset="0"/>
              <a:ea typeface="MS PGothic" pitchFamily="34" charset="-128"/>
            </a:endParaRPr>
          </a:p>
          <a:p>
            <a:pPr marL="342900" indent="-342900" eaLnBrk="1" hangingPunct="1">
              <a:spcBef>
                <a:spcPct val="25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lb-LU" altLang="en-US" sz="1800" b="0" noProof="1" smtClean="0">
                <a:solidFill>
                  <a:schemeClr val="accent4"/>
                </a:solidFill>
                <a:latin typeface="Arial" charset="0"/>
                <a:ea typeface="MS PGothic" pitchFamily="34" charset="-128"/>
              </a:rPr>
              <a:t>Why </a:t>
            </a:r>
            <a:r>
              <a:rPr lang="lb-LU" altLang="en-US" sz="1800" b="0" noProof="1">
                <a:solidFill>
                  <a:schemeClr val="accent4"/>
                </a:solidFill>
                <a:latin typeface="Arial" charset="0"/>
                <a:ea typeface="MS PGothic" pitchFamily="34" charset="-128"/>
              </a:rPr>
              <a:t>do we want to change ? To where </a:t>
            </a:r>
            <a:r>
              <a:rPr lang="lb-LU" altLang="en-US" sz="1800" b="0" noProof="1" smtClean="0">
                <a:solidFill>
                  <a:schemeClr val="accent4"/>
                </a:solidFill>
                <a:latin typeface="Arial" charset="0"/>
                <a:ea typeface="MS PGothic" pitchFamily="34" charset="-128"/>
              </a:rPr>
              <a:t>?</a:t>
            </a:r>
          </a:p>
          <a:p>
            <a:pPr marL="342900" indent="-342900" eaLnBrk="1" hangingPunct="1">
              <a:spcBef>
                <a:spcPct val="25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lb-LU" altLang="en-US" sz="1800" b="0" noProof="1" smtClean="0">
                <a:solidFill>
                  <a:schemeClr val="accent4"/>
                </a:solidFill>
                <a:latin typeface="Arial" charset="0"/>
                <a:ea typeface="MS PGothic" pitchFamily="34" charset="-128"/>
              </a:rPr>
              <a:t>How </a:t>
            </a:r>
            <a:r>
              <a:rPr lang="lb-LU" altLang="en-US" sz="1800" b="0" noProof="1">
                <a:solidFill>
                  <a:schemeClr val="accent4"/>
                </a:solidFill>
                <a:latin typeface="Arial" charset="0"/>
                <a:ea typeface="MS PGothic" pitchFamily="34" charset="-128"/>
              </a:rPr>
              <a:t>to change in real life ?</a:t>
            </a:r>
            <a:endParaRPr lang="en-GB" altLang="en-US" sz="1800" b="0" noProof="1" smtClean="0">
              <a:solidFill>
                <a:schemeClr val="accent4"/>
              </a:solidFill>
              <a:cs typeface="+mn-cs"/>
            </a:endParaRPr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gray">
          <a:xfrm>
            <a:off x="1201499" y="2914613"/>
            <a:ext cx="8083758" cy="370517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52000" tIns="72000" rIns="72000" bIns="72000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5000"/>
              </a:spcBef>
              <a:buClrTx/>
              <a:buNone/>
              <a:defRPr/>
            </a:pPr>
            <a:r>
              <a:rPr lang="en-GB" altLang="en-US" sz="1800" b="0" noProof="1" smtClean="0">
                <a:solidFill>
                  <a:schemeClr val="accent4"/>
                </a:solidFill>
                <a:latin typeface="Arial" charset="0"/>
                <a:ea typeface="MS PGothic" pitchFamily="34" charset="-128"/>
              </a:rPr>
              <a:t>Q/A – Perspectives			</a:t>
            </a:r>
            <a:r>
              <a:rPr lang="en-GB" altLang="en-US" sz="1800" b="0" noProof="1">
                <a:solidFill>
                  <a:schemeClr val="accent4"/>
                </a:solidFill>
              </a:rPr>
              <a:t>Parallel </a:t>
            </a:r>
            <a:r>
              <a:rPr lang="en-GB" altLang="en-US" sz="1800" b="0" noProof="1" smtClean="0">
                <a:solidFill>
                  <a:schemeClr val="accent4"/>
                </a:solidFill>
              </a:rPr>
              <a:t>session      5’</a:t>
            </a:r>
            <a:endParaRPr lang="en-GB" altLang="en-US" sz="1800" b="0" noProof="1">
              <a:solidFill>
                <a:schemeClr val="accent4"/>
              </a:solidFill>
            </a:endParaRPr>
          </a:p>
        </p:txBody>
      </p:sp>
      <p:sp>
        <p:nvSpPr>
          <p:cNvPr id="8" name="Rectangle 29"/>
          <p:cNvSpPr>
            <a:spLocks noChangeArrowheads="1"/>
          </p:cNvSpPr>
          <p:nvPr/>
        </p:nvSpPr>
        <p:spPr bwMode="gray">
          <a:xfrm>
            <a:off x="1204441" y="3284984"/>
            <a:ext cx="8080816" cy="2319091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52000" tIns="72000" rIns="72000" bIns="72000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5000"/>
              </a:spcBef>
              <a:buClrTx/>
              <a:buFontTx/>
              <a:buNone/>
              <a:defRPr/>
            </a:pPr>
            <a:endParaRPr lang="en-GB" altLang="en-US" sz="1800" b="0" dirty="0" smtClean="0">
              <a:solidFill>
                <a:schemeClr val="accent4"/>
              </a:solidFill>
              <a:cs typeface="+mn-cs"/>
            </a:endParaRPr>
          </a:p>
          <a:p>
            <a:pPr eaLnBrk="1" hangingPunct="1">
              <a:spcBef>
                <a:spcPct val="25000"/>
              </a:spcBef>
              <a:buClrTx/>
              <a:buFontTx/>
              <a:buNone/>
              <a:defRPr/>
            </a:pPr>
            <a:r>
              <a:rPr lang="en-GB" altLang="en-US" sz="1800" b="0" dirty="0" smtClean="0">
                <a:solidFill>
                  <a:schemeClr val="accent4"/>
                </a:solidFill>
                <a:cs typeface="+mn-cs"/>
              </a:rPr>
              <a:t>Innovation process			In depth session	25’</a:t>
            </a:r>
          </a:p>
          <a:p>
            <a:pPr marL="342900" indent="-342900" eaLnBrk="1" hangingPunct="1">
              <a:spcBef>
                <a:spcPct val="25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sz="1800" b="0" dirty="0" smtClean="0">
                <a:solidFill>
                  <a:schemeClr val="accent4"/>
                </a:solidFill>
                <a:cs typeface="+mn-cs"/>
              </a:rPr>
              <a:t>Internal and external analysis</a:t>
            </a:r>
          </a:p>
          <a:p>
            <a:pPr marL="342900" indent="-342900" eaLnBrk="1" hangingPunct="1">
              <a:spcBef>
                <a:spcPct val="25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sz="1800" b="0" dirty="0" smtClean="0">
                <a:solidFill>
                  <a:schemeClr val="accent4"/>
                </a:solidFill>
                <a:cs typeface="+mn-cs"/>
              </a:rPr>
              <a:t>Stakeholders</a:t>
            </a:r>
          </a:p>
          <a:p>
            <a:pPr marL="342900" indent="-342900" eaLnBrk="1" hangingPunct="1">
              <a:spcBef>
                <a:spcPct val="25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sz="1800" b="0" dirty="0" smtClean="0">
                <a:solidFill>
                  <a:schemeClr val="accent4"/>
                </a:solidFill>
                <a:cs typeface="+mn-cs"/>
              </a:rPr>
              <a:t>Multi-levels system</a:t>
            </a:r>
          </a:p>
          <a:p>
            <a:pPr marL="342900" indent="-342900" eaLnBrk="1" hangingPunct="1">
              <a:spcBef>
                <a:spcPct val="25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sz="1800" b="0" dirty="0" smtClean="0">
                <a:solidFill>
                  <a:schemeClr val="accent4"/>
                </a:solidFill>
                <a:cs typeface="+mn-cs"/>
              </a:rPr>
              <a:t>Certifications and award</a:t>
            </a:r>
          </a:p>
          <a:p>
            <a:pPr marL="342900" indent="-342900" eaLnBrk="1" hangingPunct="1">
              <a:spcBef>
                <a:spcPct val="25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sz="1800" b="0" dirty="0" smtClean="0">
                <a:solidFill>
                  <a:schemeClr val="accent4"/>
                </a:solidFill>
                <a:cs typeface="+mn-cs"/>
              </a:rPr>
              <a:t>ANA economic impact</a:t>
            </a:r>
          </a:p>
          <a:p>
            <a:pPr marL="342900" indent="-342900" eaLnBrk="1" hangingPunct="1">
              <a:spcBef>
                <a:spcPct val="25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sz="1800" b="0" dirty="0" smtClean="0">
                <a:solidFill>
                  <a:schemeClr val="accent4"/>
                </a:solidFill>
                <a:cs typeface="+mn-cs"/>
              </a:rPr>
              <a:t>Main results</a:t>
            </a:r>
          </a:p>
          <a:p>
            <a:pPr eaLnBrk="1" hangingPunct="1">
              <a:spcBef>
                <a:spcPct val="25000"/>
              </a:spcBef>
              <a:buClrTx/>
              <a:buFontTx/>
              <a:buNone/>
              <a:defRPr/>
            </a:pPr>
            <a:endParaRPr lang="en-GB" altLang="en-US" sz="2000" b="0" noProof="1">
              <a:solidFill>
                <a:schemeClr val="accent4"/>
              </a:solidFill>
              <a:cs typeface="+mn-cs"/>
            </a:endParaRPr>
          </a:p>
        </p:txBody>
      </p:sp>
      <p:sp>
        <p:nvSpPr>
          <p:cNvPr id="9" name="Rectangle 30"/>
          <p:cNvSpPr>
            <a:spLocks noChangeArrowheads="1"/>
          </p:cNvSpPr>
          <p:nvPr/>
        </p:nvSpPr>
        <p:spPr bwMode="gray">
          <a:xfrm>
            <a:off x="1204441" y="5604076"/>
            <a:ext cx="8080816" cy="345203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52000" tIns="72000" rIns="72000" bIns="72000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5000"/>
              </a:spcBef>
              <a:buClrTx/>
              <a:buNone/>
              <a:defRPr/>
            </a:pPr>
            <a:r>
              <a:rPr lang="en-GB" altLang="en-US" sz="1800" b="0" noProof="1" smtClean="0">
                <a:solidFill>
                  <a:schemeClr val="accent4"/>
                </a:solidFill>
              </a:rPr>
              <a:t>Transferability			              </a:t>
            </a:r>
            <a:r>
              <a:rPr lang="en-GB" altLang="en-US" sz="1800" b="0" dirty="0" smtClean="0">
                <a:solidFill>
                  <a:schemeClr val="accent4"/>
                </a:solidFill>
              </a:rPr>
              <a:t>In </a:t>
            </a:r>
            <a:r>
              <a:rPr lang="en-GB" altLang="en-US" sz="1800" b="0" dirty="0">
                <a:solidFill>
                  <a:schemeClr val="accent4"/>
                </a:solidFill>
              </a:rPr>
              <a:t>depth </a:t>
            </a:r>
            <a:r>
              <a:rPr lang="en-GB" altLang="en-US" sz="1800" b="0" dirty="0" smtClean="0">
                <a:solidFill>
                  <a:schemeClr val="accent4"/>
                </a:solidFill>
              </a:rPr>
              <a:t>session</a:t>
            </a:r>
            <a:r>
              <a:rPr lang="en-GB" altLang="en-US" sz="1800" b="0" noProof="1" smtClean="0">
                <a:solidFill>
                  <a:schemeClr val="accent4"/>
                </a:solidFill>
              </a:rPr>
              <a:t> 	20’</a:t>
            </a:r>
            <a:endParaRPr lang="en-GB" altLang="en-US" sz="1800" b="0" noProof="1">
              <a:solidFill>
                <a:schemeClr val="accent4"/>
              </a:solidFill>
              <a:cs typeface="+mn-cs"/>
            </a:endParaRPr>
          </a:p>
        </p:txBody>
      </p:sp>
      <p:sp>
        <p:nvSpPr>
          <p:cNvPr id="19465" name="Rectangle 32"/>
          <p:cNvSpPr>
            <a:spLocks noChangeArrowheads="1"/>
          </p:cNvSpPr>
          <p:nvPr/>
        </p:nvSpPr>
        <p:spPr bwMode="gray">
          <a:xfrm>
            <a:off x="667472" y="699987"/>
            <a:ext cx="466725" cy="446088"/>
          </a:xfrm>
          <a:prstGeom prst="rect">
            <a:avLst/>
          </a:prstGeom>
          <a:solidFill>
            <a:srgbClr val="C0C0C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defTabSz="801688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37931725" indent="-37474525" defTabSz="801688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981075" indent="-174625" defTabSz="801688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349375" indent="-188913" defTabSz="801688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1822450" indent="-168275" defTabSz="801688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279650" indent="-168275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736850" indent="-168275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194050" indent="-168275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651250" indent="-168275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800" b="1" noProof="1">
                <a:solidFill>
                  <a:srgbClr val="FFFFFF"/>
                </a:solidFill>
                <a:latin typeface="Arial" charset="0"/>
                <a:ea typeface="MS PGothic" pitchFamily="34" charset="-128"/>
              </a:rPr>
              <a:t>1</a:t>
            </a:r>
          </a:p>
        </p:txBody>
      </p:sp>
      <p:sp>
        <p:nvSpPr>
          <p:cNvPr id="19466" name="Rectangle 33"/>
          <p:cNvSpPr>
            <a:spLocks noChangeArrowheads="1"/>
          </p:cNvSpPr>
          <p:nvPr/>
        </p:nvSpPr>
        <p:spPr bwMode="gray">
          <a:xfrm>
            <a:off x="660688" y="2846234"/>
            <a:ext cx="466725" cy="438750"/>
          </a:xfrm>
          <a:prstGeom prst="rect">
            <a:avLst/>
          </a:prstGeom>
          <a:solidFill>
            <a:srgbClr val="C0C0C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defTabSz="801688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37931725" indent="-37474525" defTabSz="801688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981075" indent="-174625" defTabSz="801688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349375" indent="-188913" defTabSz="801688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1822450" indent="-168275" defTabSz="801688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279650" indent="-168275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736850" indent="-168275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194050" indent="-168275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651250" indent="-168275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800" b="1" noProof="1">
                <a:solidFill>
                  <a:srgbClr val="FFFFFF"/>
                </a:solidFill>
                <a:latin typeface="Arial" charset="0"/>
                <a:ea typeface="MS PGothic" pitchFamily="34" charset="-128"/>
              </a:rPr>
              <a:t>2</a:t>
            </a:r>
          </a:p>
        </p:txBody>
      </p:sp>
      <p:sp>
        <p:nvSpPr>
          <p:cNvPr id="19467" name="Rectangle 34"/>
          <p:cNvSpPr>
            <a:spLocks noChangeArrowheads="1"/>
          </p:cNvSpPr>
          <p:nvPr/>
        </p:nvSpPr>
        <p:spPr bwMode="gray">
          <a:xfrm>
            <a:off x="674255" y="3429000"/>
            <a:ext cx="453158" cy="449262"/>
          </a:xfrm>
          <a:prstGeom prst="rect">
            <a:avLst/>
          </a:prstGeom>
          <a:solidFill>
            <a:srgbClr val="C0C0C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defTabSz="801688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37931725" indent="-37474525" defTabSz="801688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981075" indent="-174625" defTabSz="801688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349375" indent="-188913" defTabSz="801688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1822450" indent="-168275" defTabSz="801688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279650" indent="-168275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736850" indent="-168275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194050" indent="-168275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651250" indent="-168275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800" b="1" noProof="1">
                <a:solidFill>
                  <a:srgbClr val="FFFFFF"/>
                </a:solidFill>
                <a:latin typeface="Arial" charset="0"/>
                <a:ea typeface="MS PGothic" pitchFamily="34" charset="-128"/>
              </a:rPr>
              <a:t>3</a:t>
            </a:r>
          </a:p>
        </p:txBody>
      </p:sp>
      <p:sp>
        <p:nvSpPr>
          <p:cNvPr id="19468" name="Rectangle 35"/>
          <p:cNvSpPr>
            <a:spLocks noChangeArrowheads="1"/>
          </p:cNvSpPr>
          <p:nvPr/>
        </p:nvSpPr>
        <p:spPr bwMode="gray">
          <a:xfrm>
            <a:off x="671703" y="5592442"/>
            <a:ext cx="458261" cy="447675"/>
          </a:xfrm>
          <a:prstGeom prst="rect">
            <a:avLst/>
          </a:prstGeom>
          <a:solidFill>
            <a:srgbClr val="C0C0C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defTabSz="801688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37931725" indent="-37474525" defTabSz="801688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981075" indent="-174625" defTabSz="801688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349375" indent="-188913" defTabSz="801688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1822450" indent="-168275" defTabSz="801688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279650" indent="-168275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736850" indent="-168275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194050" indent="-168275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651250" indent="-168275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800" b="1" noProof="1">
                <a:solidFill>
                  <a:srgbClr val="FFFFFF"/>
                </a:solidFill>
                <a:latin typeface="Arial" charset="0"/>
                <a:ea typeface="MS PGothic" pitchFamily="34" charset="-128"/>
              </a:rPr>
              <a:t>4</a:t>
            </a:r>
          </a:p>
        </p:txBody>
      </p:sp>
      <p:sp>
        <p:nvSpPr>
          <p:cNvPr id="18" name="Rectangle 39"/>
          <p:cNvSpPr>
            <a:spLocks noChangeArrowheads="1"/>
          </p:cNvSpPr>
          <p:nvPr/>
        </p:nvSpPr>
        <p:spPr bwMode="gray">
          <a:xfrm>
            <a:off x="-1815752" y="7533456"/>
            <a:ext cx="8066087" cy="446088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52000" tIns="72000" rIns="72000" bIns="72000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5000"/>
              </a:spcBef>
              <a:buClrTx/>
              <a:buFontTx/>
              <a:buNone/>
              <a:defRPr/>
            </a:pPr>
            <a:r>
              <a:rPr lang="en-GB" altLang="en-US" sz="2000" b="0" noProof="1">
                <a:solidFill>
                  <a:schemeClr val="accent4"/>
                </a:solidFill>
              </a:rPr>
              <a:t>		 In depth session	30’	</a:t>
            </a:r>
          </a:p>
        </p:txBody>
      </p:sp>
      <p:sp>
        <p:nvSpPr>
          <p:cNvPr id="19475" name="Rectangle 42"/>
          <p:cNvSpPr>
            <a:spLocks noChangeArrowheads="1"/>
          </p:cNvSpPr>
          <p:nvPr/>
        </p:nvSpPr>
        <p:spPr bwMode="gray">
          <a:xfrm>
            <a:off x="711200" y="6367288"/>
            <a:ext cx="466725" cy="446088"/>
          </a:xfrm>
          <a:prstGeom prst="rect">
            <a:avLst/>
          </a:prstGeom>
          <a:solidFill>
            <a:srgbClr val="C0C0C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defTabSz="801688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37931725" indent="-37474525" defTabSz="801688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981075" indent="-174625" defTabSz="801688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349375" indent="-188913" defTabSz="801688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1822450" indent="-168275" defTabSz="801688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279650" indent="-168275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736850" indent="-168275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194050" indent="-168275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651250" indent="-168275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800" b="1" noProof="1">
                <a:solidFill>
                  <a:srgbClr val="FFFFFF"/>
                </a:solidFill>
                <a:latin typeface="Arial" charset="0"/>
                <a:ea typeface="MS PGothic" pitchFamily="34" charset="-128"/>
              </a:rPr>
              <a:t>8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6082215"/>
            <a:ext cx="2160240" cy="73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62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2"/>
          <p:cNvSpPr>
            <a:spLocks noGrp="1"/>
          </p:cNvSpPr>
          <p:nvPr>
            <p:ph type="title"/>
          </p:nvPr>
        </p:nvSpPr>
        <p:spPr>
          <a:xfrm>
            <a:off x="344488" y="115888"/>
            <a:ext cx="6408737" cy="5048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altLang="en-US" sz="2400" b="1" noProof="1" smtClean="0">
                <a:latin typeface="Arial" charset="0"/>
                <a:ea typeface="MS PGothic" pitchFamily="34" charset="-128"/>
                <a:cs typeface="Arial" charset="0"/>
              </a:rPr>
              <a:t>1. CD- ANA short description</a:t>
            </a:r>
            <a:endParaRPr lang="fr-FR" altLang="en-US" sz="2400" b="1" dirty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1507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408988" y="6238875"/>
            <a:ext cx="647700" cy="503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D7A6E24-3157-4442-9CF3-E48EC50800BD}" type="slidenum">
              <a:rPr lang="fr-CH" altLang="en-US" sz="1400" b="1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fr-CH" altLang="en-US" sz="1400" b="1" dirty="0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gray">
          <a:xfrm>
            <a:off x="682625" y="1125091"/>
            <a:ext cx="8591550" cy="237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accent2"/>
              </a:buClr>
              <a:defRPr/>
            </a:pPr>
            <a:r>
              <a:rPr lang="en-GB" altLang="en-US" sz="2400" kern="0" noProof="1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Public administration</a:t>
            </a:r>
          </a:p>
          <a:p>
            <a:pPr>
              <a:buClr>
                <a:schemeClr val="accent2"/>
              </a:buClr>
              <a:defRPr/>
            </a:pPr>
            <a:r>
              <a:rPr lang="en-GB" altLang="en-US" sz="2400" kern="0" noProof="1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202 people</a:t>
            </a:r>
          </a:p>
          <a:p>
            <a:pPr>
              <a:buClr>
                <a:schemeClr val="accent2"/>
              </a:buClr>
              <a:defRPr/>
            </a:pPr>
            <a:r>
              <a:rPr lang="en-GB" altLang="en-US" sz="2400" kern="0" noProof="1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Core Business is aviation and aeronautical</a:t>
            </a:r>
          </a:p>
          <a:p>
            <a:pPr>
              <a:buClr>
                <a:schemeClr val="accent2"/>
              </a:buClr>
              <a:defRPr/>
            </a:pPr>
            <a:r>
              <a:rPr lang="en-GB" altLang="en-US" sz="2400" kern="0" noProof="1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O</a:t>
            </a:r>
            <a:r>
              <a:rPr lang="en-GB" altLang="en-US" sz="2400" kern="0" noProof="1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ne of the major actors on Airport</a:t>
            </a:r>
          </a:p>
          <a:p>
            <a:pPr>
              <a:buClr>
                <a:schemeClr val="accent2"/>
              </a:buClr>
              <a:defRPr/>
            </a:pPr>
            <a:r>
              <a:rPr lang="en-GB" altLang="en-US" sz="2400" kern="0" noProof="1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2 main missions </a:t>
            </a:r>
          </a:p>
          <a:p>
            <a:pPr lvl="2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en-GB" altLang="en-US" kern="0" noProof="1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Air Navigation Services Provider</a:t>
            </a:r>
          </a:p>
          <a:p>
            <a:pPr lvl="2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en-GB" altLang="en-US" kern="0" noProof="1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Aerodrome operator</a:t>
            </a:r>
          </a:p>
          <a:p>
            <a:pPr marL="342900" lvl="2" indent="-342900">
              <a:buClr>
                <a:schemeClr val="accent2"/>
              </a:buClr>
              <a:buSzPct val="80000"/>
              <a:buFont typeface="Wingdings" pitchFamily="2" charset="2"/>
              <a:buChar char="Ø"/>
              <a:defRPr/>
            </a:pPr>
            <a:r>
              <a:rPr lang="en-GB" altLang="en-US" kern="0" noProof="1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  <a:cs typeface="+mn-cs"/>
              </a:rPr>
              <a:t>Issue: Strategic vision design and implementation</a:t>
            </a:r>
            <a:endParaRPr lang="en-GB" altLang="en-US" kern="0" noProof="1"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  <a:cs typeface="+mn-cs"/>
            </a:endParaRPr>
          </a:p>
          <a:p>
            <a:pPr lvl="2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endParaRPr lang="en-GB" altLang="en-US" kern="0" noProof="1" smtClean="0"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  <a:p>
            <a:pPr lvl="2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endParaRPr lang="en-GB" altLang="en-US" kern="0" noProof="1" smtClean="0"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  <a:p>
            <a:pPr>
              <a:buClr>
                <a:schemeClr val="accent2"/>
              </a:buClr>
              <a:defRPr/>
            </a:pPr>
            <a:endParaRPr lang="en-GB" altLang="en-US" sz="2400" kern="0" noProof="1" smtClean="0"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6082215"/>
            <a:ext cx="2160240" cy="73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0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2"/>
          <p:cNvSpPr>
            <a:spLocks noGrp="1"/>
          </p:cNvSpPr>
          <p:nvPr>
            <p:ph type="title"/>
          </p:nvPr>
        </p:nvSpPr>
        <p:spPr>
          <a:xfrm>
            <a:off x="344488" y="115888"/>
            <a:ext cx="6696075" cy="504825"/>
          </a:xfrm>
        </p:spPr>
        <p:txBody>
          <a:bodyPr/>
          <a:lstStyle/>
          <a:p>
            <a:r>
              <a:rPr lang="lb-LU" altLang="en-US" sz="2400" b="1" noProof="1" smtClean="0">
                <a:latin typeface="Arial" charset="0"/>
                <a:ea typeface="MS PGothic" pitchFamily="34" charset="-128"/>
                <a:cs typeface="Arial" charset="0"/>
              </a:rPr>
              <a:t>1. CD- A snapshot on a chain of changes</a:t>
            </a:r>
            <a:endParaRPr lang="fr-FR" altLang="en-US" sz="2400" b="1" dirty="0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35843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408988" y="6238875"/>
            <a:ext cx="647700" cy="503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D952E9C-22CE-4A6E-86C9-E24F66E7F2D7}" type="slidenum">
              <a:rPr lang="fr-CH" altLang="en-US" sz="1400" b="1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fr-CH" altLang="en-US" sz="1400" b="1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gray">
          <a:xfrm>
            <a:off x="488950" y="3140075"/>
            <a:ext cx="2967038" cy="936997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000" tIns="108000" rIns="72000" bIns="72000"/>
          <a:lstStyle>
            <a:lvl1pPr marL="190500" indent="-1905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40000"/>
              </a:spcBef>
              <a:buClr>
                <a:schemeClr val="accent2"/>
              </a:buClr>
              <a:defRPr/>
            </a:pPr>
            <a:r>
              <a:rPr lang="fr-FR" sz="1600" b="0" dirty="0" smtClean="0">
                <a:solidFill>
                  <a:schemeClr val="accent4"/>
                </a:solidFill>
              </a:rPr>
              <a:t>Law, 22th </a:t>
            </a:r>
            <a:r>
              <a:rPr lang="fr-FR" sz="1600" b="0" dirty="0" err="1" smtClean="0">
                <a:solidFill>
                  <a:schemeClr val="accent4"/>
                </a:solidFill>
              </a:rPr>
              <a:t>June</a:t>
            </a:r>
            <a:r>
              <a:rPr lang="fr-FR" sz="1600" b="0" dirty="0" smtClean="0">
                <a:solidFill>
                  <a:schemeClr val="accent4"/>
                </a:solidFill>
              </a:rPr>
              <a:t>  1949 for the organisation of </a:t>
            </a:r>
            <a:r>
              <a:rPr lang="fr-FR" sz="1600" b="0" dirty="0" err="1" smtClean="0">
                <a:solidFill>
                  <a:schemeClr val="accent4"/>
                </a:solidFill>
              </a:rPr>
              <a:t>airport</a:t>
            </a:r>
            <a:r>
              <a:rPr lang="fr-FR" sz="1600" b="0" dirty="0" smtClean="0">
                <a:solidFill>
                  <a:schemeClr val="accent4"/>
                </a:solidFill>
              </a:rPr>
              <a:t> service.</a:t>
            </a:r>
            <a:endParaRPr lang="de-DE" altLang="en-US" sz="1600" b="0" noProof="1">
              <a:solidFill>
                <a:schemeClr val="accent4"/>
              </a:solidFill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gray">
          <a:xfrm>
            <a:off x="3614738" y="3140075"/>
            <a:ext cx="2994025" cy="936997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000" tIns="108000" rIns="72000" bIns="72000"/>
          <a:lstStyle>
            <a:lvl1pPr marL="190500" indent="-1905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40000"/>
              </a:spcBef>
              <a:buClr>
                <a:schemeClr val="accent2"/>
              </a:buClr>
              <a:defRPr/>
            </a:pPr>
            <a:r>
              <a:rPr lang="en-GB" altLang="en-US" sz="1600" b="0" noProof="1" smtClean="0">
                <a:solidFill>
                  <a:schemeClr val="accent4"/>
                </a:solidFill>
                <a:cs typeface="+mn-cs"/>
              </a:rPr>
              <a:t>2009-2017 Strategic vision design and implementation</a:t>
            </a:r>
            <a:endParaRPr lang="en-GB" altLang="en-US" sz="1600" b="0" noProof="1">
              <a:solidFill>
                <a:schemeClr val="accent4"/>
              </a:solidFill>
              <a:cs typeface="+mn-cs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gray">
          <a:xfrm>
            <a:off x="6738938" y="3140075"/>
            <a:ext cx="2822575" cy="936997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000" tIns="108000" rIns="72000" bIns="72000"/>
          <a:lstStyle>
            <a:lvl1pPr marL="190500" indent="-1905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40000"/>
              </a:spcBef>
              <a:buClr>
                <a:schemeClr val="accent2"/>
              </a:buClr>
              <a:defRPr/>
            </a:pPr>
            <a:r>
              <a:rPr lang="en-GB" altLang="en-US" sz="1600" b="0" noProof="1" smtClean="0">
                <a:solidFill>
                  <a:schemeClr val="accent4"/>
                </a:solidFill>
                <a:cs typeface="+mn-cs"/>
              </a:rPr>
              <a:t>20XX Future evolution</a:t>
            </a:r>
            <a:endParaRPr lang="en-GB" altLang="en-US" sz="1600" b="0" noProof="1">
              <a:solidFill>
                <a:schemeClr val="accent4"/>
              </a:solidFill>
              <a:cs typeface="+mn-cs"/>
            </a:endParaRPr>
          </a:p>
        </p:txBody>
      </p:sp>
      <p:sp>
        <p:nvSpPr>
          <p:cNvPr id="12" name="AutoShape 18"/>
          <p:cNvSpPr>
            <a:spLocks noChangeArrowheads="1"/>
          </p:cNvSpPr>
          <p:nvPr/>
        </p:nvSpPr>
        <p:spPr bwMode="gray">
          <a:xfrm flipV="1">
            <a:off x="3210322" y="3522588"/>
            <a:ext cx="590550" cy="698500"/>
          </a:xfrm>
          <a:prstGeom prst="rightArrow">
            <a:avLst>
              <a:gd name="adj1" fmla="val 55000"/>
              <a:gd name="adj2" fmla="val 63606"/>
            </a:avLst>
          </a:prstGeom>
          <a:gradFill rotWithShape="1">
            <a:gsLst>
              <a:gs pos="0">
                <a:srgbClr val="C0C0C0"/>
              </a:gs>
              <a:gs pos="100000">
                <a:srgbClr val="5F5F5F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000000">
                <a:alpha val="50000"/>
              </a:srgbClr>
            </a:outerShdw>
          </a:effectLst>
        </p:spPr>
        <p:txBody>
          <a:bodyPr rot="10800000" lIns="324000" tIns="0" rIns="0" bIns="0" anchor="ctr"/>
          <a:lstStyle>
            <a:lvl1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baseline="0" noProof="1">
              <a:solidFill>
                <a:schemeClr val="accent4"/>
              </a:solidFill>
              <a:cs typeface="+mn-cs"/>
            </a:endParaRPr>
          </a:p>
        </p:txBody>
      </p:sp>
      <p:sp>
        <p:nvSpPr>
          <p:cNvPr id="13" name="AutoShape 19"/>
          <p:cNvSpPr>
            <a:spLocks noChangeArrowheads="1"/>
          </p:cNvSpPr>
          <p:nvPr/>
        </p:nvSpPr>
        <p:spPr bwMode="gray">
          <a:xfrm flipV="1">
            <a:off x="6465168" y="3594596"/>
            <a:ext cx="588962" cy="698500"/>
          </a:xfrm>
          <a:prstGeom prst="rightArrow">
            <a:avLst>
              <a:gd name="adj1" fmla="val 55000"/>
              <a:gd name="adj2" fmla="val 63606"/>
            </a:avLst>
          </a:prstGeom>
          <a:gradFill rotWithShape="1">
            <a:gsLst>
              <a:gs pos="0">
                <a:srgbClr val="C0C0C0"/>
              </a:gs>
              <a:gs pos="100000">
                <a:srgbClr val="5F5F5F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000000">
                <a:alpha val="50000"/>
              </a:srgbClr>
            </a:outerShdw>
          </a:effectLst>
        </p:spPr>
        <p:txBody>
          <a:bodyPr rot="10800000" lIns="324000" tIns="0" rIns="0" bIns="0" anchor="ctr"/>
          <a:lstStyle>
            <a:lvl1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baseline="0" noProof="1">
              <a:solidFill>
                <a:schemeClr val="accent4"/>
              </a:solidFill>
              <a:cs typeface="+mn-cs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6082215"/>
            <a:ext cx="2160240" cy="73980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856" y="1052736"/>
            <a:ext cx="2990486" cy="1990871"/>
          </a:xfrm>
          <a:prstGeom prst="rect">
            <a:avLst/>
          </a:prstGeom>
        </p:spPr>
      </p:pic>
      <p:pic>
        <p:nvPicPr>
          <p:cNvPr id="51202" name="Picture 2" descr="Premier bâtiment de l'aéropo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88" y="1092728"/>
            <a:ext cx="2956599" cy="19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4" name="Picture 4" descr="http://psipunk.com/wp-content/uploads/2009/02/eco-tech-ecobarrier-soundproofing-the-airport-in-a-green-wa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237" y="1052736"/>
            <a:ext cx="2746276" cy="194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http://www.giveearthahand.com/images/noms-communs/loupe/loupe_png_by_jacquesjack-d5wmoy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97" y="378499"/>
            <a:ext cx="8121767" cy="614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18"/>
          <p:cNvSpPr>
            <a:spLocks noChangeArrowheads="1"/>
          </p:cNvSpPr>
          <p:nvPr/>
        </p:nvSpPr>
        <p:spPr bwMode="gray">
          <a:xfrm rot="18356444" flipV="1">
            <a:off x="2953558" y="4315892"/>
            <a:ext cx="590550" cy="698500"/>
          </a:xfrm>
          <a:prstGeom prst="rightArrow">
            <a:avLst>
              <a:gd name="adj1" fmla="val 55000"/>
              <a:gd name="adj2" fmla="val 63606"/>
            </a:avLst>
          </a:prstGeom>
          <a:gradFill rotWithShape="1">
            <a:gsLst>
              <a:gs pos="0">
                <a:srgbClr val="C0C0C0"/>
              </a:gs>
              <a:gs pos="100000">
                <a:srgbClr val="5F5F5F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000000">
                <a:alpha val="50000"/>
              </a:srgbClr>
            </a:outerShdw>
          </a:effectLst>
        </p:spPr>
        <p:txBody>
          <a:bodyPr rot="10800000" lIns="324000" tIns="0" rIns="0" bIns="0" anchor="ctr"/>
          <a:lstStyle>
            <a:lvl1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sz="1800" baseline="0" noProof="1">
              <a:solidFill>
                <a:schemeClr val="accent4"/>
              </a:solidFill>
              <a:cs typeface="+mn-cs"/>
            </a:endParaRPr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gray">
          <a:xfrm rot="3592363" flipV="1">
            <a:off x="6595779" y="4398181"/>
            <a:ext cx="562966" cy="718498"/>
          </a:xfrm>
          <a:prstGeom prst="rightArrow">
            <a:avLst>
              <a:gd name="adj1" fmla="val 55000"/>
              <a:gd name="adj2" fmla="val 63606"/>
            </a:avLst>
          </a:prstGeom>
          <a:gradFill rotWithShape="1">
            <a:gsLst>
              <a:gs pos="0">
                <a:srgbClr val="C0C0C0"/>
              </a:gs>
              <a:gs pos="100000">
                <a:srgbClr val="5F5F5F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000000">
                <a:alpha val="50000"/>
              </a:srgbClr>
            </a:outerShdw>
          </a:effectLst>
        </p:spPr>
        <p:txBody>
          <a:bodyPr rot="10800000" lIns="324000" tIns="0" rIns="0" bIns="0" anchor="ctr"/>
          <a:lstStyle>
            <a:lvl1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sz="1800" baseline="0" noProof="1">
              <a:solidFill>
                <a:schemeClr val="accent4"/>
              </a:solidFill>
              <a:cs typeface="+mn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352600" y="500388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b-LU" dirty="0" smtClean="0"/>
              <a:t>Triggers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5673080" y="5013176"/>
            <a:ext cx="2928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b-LU" dirty="0" smtClean="0"/>
              <a:t>Results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584848" y="5158933"/>
            <a:ext cx="2951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Are-we well</a:t>
            </a:r>
            <a:r>
              <a:rPr lang="en-US" dirty="0"/>
              <a:t> suited to the reality in the </a:t>
            </a:r>
            <a:r>
              <a:rPr lang="en-US" dirty="0" smtClean="0"/>
              <a:t>sector ?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2"/>
          <p:cNvSpPr>
            <a:spLocks noGrp="1"/>
          </p:cNvSpPr>
          <p:nvPr>
            <p:ph type="title"/>
          </p:nvPr>
        </p:nvSpPr>
        <p:spPr>
          <a:xfrm>
            <a:off x="272480" y="115888"/>
            <a:ext cx="6840760" cy="504825"/>
          </a:xfrm>
        </p:spPr>
        <p:txBody>
          <a:bodyPr/>
          <a:lstStyle/>
          <a:p>
            <a:r>
              <a:rPr lang="lb-LU" altLang="en-US" sz="2400" b="1" noProof="1" smtClean="0">
                <a:latin typeface="Arial" charset="0"/>
                <a:ea typeface="MS PGothic" pitchFamily="34" charset="-128"/>
                <a:cs typeface="Arial" charset="0"/>
              </a:rPr>
              <a:t>1. CD- Why do we want to change? To where?</a:t>
            </a:r>
            <a:endParaRPr lang="fr-FR" altLang="en-US" sz="2400" b="1" dirty="0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35843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408988" y="6238875"/>
            <a:ext cx="647700" cy="503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D952E9C-22CE-4A6E-86C9-E24F66E7F2D7}" type="slidenum">
              <a:rPr lang="fr-CH" altLang="en-US" sz="1400" b="1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fr-CH" altLang="en-US" sz="1400" b="1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gray">
          <a:xfrm>
            <a:off x="4600187" y="2564904"/>
            <a:ext cx="2994025" cy="648072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000" tIns="108000" rIns="72000" bIns="72000"/>
          <a:lstStyle>
            <a:lvl1pPr marL="190500" indent="-1905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40000"/>
              </a:spcBef>
              <a:buClr>
                <a:schemeClr val="accent2"/>
              </a:buClr>
              <a:defRPr/>
            </a:pPr>
            <a:r>
              <a:rPr lang="en-GB" altLang="en-US" sz="1600" b="0" noProof="1" smtClean="0">
                <a:solidFill>
                  <a:schemeClr val="accent4"/>
                </a:solidFill>
                <a:cs typeface="+mn-cs"/>
              </a:rPr>
              <a:t>2009-2017 Strategic vision design and implementation</a:t>
            </a:r>
            <a:endParaRPr lang="en-GB" altLang="en-US" sz="1600" b="0" noProof="1">
              <a:solidFill>
                <a:schemeClr val="accent4"/>
              </a:solidFill>
              <a:cs typeface="+mn-cs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6082215"/>
            <a:ext cx="2160240" cy="739808"/>
          </a:xfrm>
          <a:prstGeom prst="rect">
            <a:avLst/>
          </a:prstGeom>
        </p:spPr>
      </p:pic>
      <p:sp>
        <p:nvSpPr>
          <p:cNvPr id="19" name="AutoShape 18"/>
          <p:cNvSpPr>
            <a:spLocks noChangeArrowheads="1"/>
          </p:cNvSpPr>
          <p:nvPr/>
        </p:nvSpPr>
        <p:spPr bwMode="gray">
          <a:xfrm rot="18356444" flipV="1">
            <a:off x="4136871" y="3320598"/>
            <a:ext cx="590550" cy="768350"/>
          </a:xfrm>
          <a:prstGeom prst="rightArrow">
            <a:avLst>
              <a:gd name="adj1" fmla="val 55000"/>
              <a:gd name="adj2" fmla="val 63606"/>
            </a:avLst>
          </a:prstGeom>
          <a:gradFill rotWithShape="1">
            <a:gsLst>
              <a:gs pos="0">
                <a:srgbClr val="C0C0C0"/>
              </a:gs>
              <a:gs pos="100000">
                <a:srgbClr val="5F5F5F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000000">
                <a:alpha val="50000"/>
              </a:srgbClr>
            </a:outerShdw>
          </a:effectLst>
        </p:spPr>
        <p:txBody>
          <a:bodyPr rot="10800000" lIns="324000" tIns="0" rIns="0" bIns="0" anchor="ctr"/>
          <a:lstStyle>
            <a:lvl1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sz="1800" baseline="0" noProof="1">
              <a:solidFill>
                <a:schemeClr val="accent4"/>
              </a:solidFill>
              <a:cs typeface="+mn-cs"/>
            </a:endParaRPr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gray">
          <a:xfrm rot="3592363" flipV="1">
            <a:off x="7290986" y="3401887"/>
            <a:ext cx="562966" cy="790348"/>
          </a:xfrm>
          <a:prstGeom prst="rightArrow">
            <a:avLst>
              <a:gd name="adj1" fmla="val 55000"/>
              <a:gd name="adj2" fmla="val 63606"/>
            </a:avLst>
          </a:prstGeom>
          <a:gradFill rotWithShape="1">
            <a:gsLst>
              <a:gs pos="0">
                <a:srgbClr val="C0C0C0"/>
              </a:gs>
              <a:gs pos="100000">
                <a:srgbClr val="5F5F5F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000000">
                <a:alpha val="50000"/>
              </a:srgbClr>
            </a:outerShdw>
          </a:effectLst>
        </p:spPr>
        <p:txBody>
          <a:bodyPr rot="10800000" lIns="324000" tIns="0" rIns="0" bIns="0" anchor="ctr"/>
          <a:lstStyle>
            <a:lvl1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sz="1800" baseline="0" noProof="1">
              <a:solidFill>
                <a:schemeClr val="accent4"/>
              </a:solidFill>
              <a:cs typeface="+mn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439947" y="4024156"/>
            <a:ext cx="252028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b-LU" dirty="0" smtClean="0"/>
              <a:t>Triggers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6760427" y="4034341"/>
            <a:ext cx="2928303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b-LU" dirty="0" smtClean="0"/>
              <a:t>Results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808673" y="4460919"/>
            <a:ext cx="39364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b-LU" dirty="0" smtClean="0">
                <a:solidFill>
                  <a:schemeClr val="bg2">
                    <a:lumMod val="75000"/>
                  </a:schemeClr>
                </a:solidFill>
              </a:rPr>
              <a:t>New regulations</a:t>
            </a:r>
          </a:p>
          <a:p>
            <a:r>
              <a:rPr lang="lb-LU" dirty="0" smtClean="0">
                <a:solidFill>
                  <a:schemeClr val="bg2">
                    <a:lumMod val="75000"/>
                  </a:schemeClr>
                </a:solidFill>
              </a:rPr>
              <a:t>New european network</a:t>
            </a:r>
          </a:p>
          <a:p>
            <a:r>
              <a:rPr lang="lb-LU" dirty="0" smtClean="0">
                <a:solidFill>
                  <a:schemeClr val="bg2">
                    <a:lumMod val="75000"/>
                  </a:schemeClr>
                </a:solidFill>
              </a:rPr>
              <a:t>New competitors / </a:t>
            </a:r>
            <a:r>
              <a:rPr lang="lb-LU" dirty="0" err="1" smtClean="0">
                <a:solidFill>
                  <a:schemeClr val="bg2">
                    <a:lumMod val="75000"/>
                  </a:schemeClr>
                </a:solidFill>
              </a:rPr>
              <a:t>stakeholders</a:t>
            </a:r>
            <a:endParaRPr lang="lb-LU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lb-LU" dirty="0" smtClean="0">
                <a:solidFill>
                  <a:schemeClr val="bg2">
                    <a:lumMod val="75000"/>
                  </a:schemeClr>
                </a:solidFill>
              </a:rPr>
              <a:t>Management changes</a:t>
            </a:r>
          </a:p>
          <a:p>
            <a:r>
              <a:rPr lang="lb-LU" dirty="0" smtClean="0">
                <a:solidFill>
                  <a:schemeClr val="bg2">
                    <a:lumMod val="75000"/>
                  </a:schemeClr>
                </a:solidFill>
              </a:rPr>
              <a:t>Economic changes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842006" y="4365104"/>
            <a:ext cx="30795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b-LU" dirty="0" smtClean="0">
                <a:solidFill>
                  <a:schemeClr val="bg2">
                    <a:lumMod val="75000"/>
                  </a:schemeClr>
                </a:solidFill>
              </a:rPr>
              <a:t>More safety</a:t>
            </a:r>
          </a:p>
          <a:p>
            <a:r>
              <a:rPr lang="lb-LU" dirty="0" smtClean="0">
                <a:solidFill>
                  <a:schemeClr val="bg2">
                    <a:lumMod val="75000"/>
                  </a:schemeClr>
                </a:solidFill>
              </a:rPr>
              <a:t>Movements increasing</a:t>
            </a:r>
          </a:p>
          <a:p>
            <a:r>
              <a:rPr lang="lb-LU" dirty="0" smtClean="0">
                <a:solidFill>
                  <a:schemeClr val="bg2">
                    <a:lumMod val="75000"/>
                  </a:schemeClr>
                </a:solidFill>
              </a:rPr>
              <a:t>ANSP certification</a:t>
            </a:r>
          </a:p>
          <a:p>
            <a:r>
              <a:rPr lang="lb-LU" dirty="0" smtClean="0">
                <a:solidFill>
                  <a:schemeClr val="bg2">
                    <a:lumMod val="75000"/>
                  </a:schemeClr>
                </a:solidFill>
              </a:rPr>
              <a:t>Aerodrome operators</a:t>
            </a:r>
          </a:p>
          <a:p>
            <a:r>
              <a:rPr lang="lb-LU" dirty="0" smtClean="0">
                <a:solidFill>
                  <a:schemeClr val="bg2">
                    <a:lumMod val="75000"/>
                  </a:schemeClr>
                </a:solidFill>
              </a:rPr>
              <a:t>Synergies and new services</a:t>
            </a:r>
          </a:p>
          <a:p>
            <a:endParaRPr lang="lb-LU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94" y="716899"/>
            <a:ext cx="3850852" cy="267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72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re 2"/>
          <p:cNvSpPr>
            <a:spLocks noGrp="1"/>
          </p:cNvSpPr>
          <p:nvPr>
            <p:ph type="title"/>
          </p:nvPr>
        </p:nvSpPr>
        <p:spPr>
          <a:xfrm>
            <a:off x="344488" y="115888"/>
            <a:ext cx="6408737" cy="504825"/>
          </a:xfrm>
        </p:spPr>
        <p:txBody>
          <a:bodyPr/>
          <a:lstStyle/>
          <a:p>
            <a:r>
              <a:rPr lang="lb-LU" altLang="en-US" sz="2400" b="1" noProof="1">
                <a:latin typeface="Arial" charset="0"/>
                <a:ea typeface="MS PGothic" pitchFamily="34" charset="-128"/>
                <a:cs typeface="Arial" charset="0"/>
              </a:rPr>
              <a:t>1. </a:t>
            </a:r>
            <a:r>
              <a:rPr lang="lb-LU" altLang="en-US" sz="2400" b="1" noProof="1" smtClean="0">
                <a:latin typeface="Arial" charset="0"/>
                <a:ea typeface="MS PGothic" pitchFamily="34" charset="-128"/>
                <a:cs typeface="Arial" charset="0"/>
              </a:rPr>
              <a:t>CD- How </a:t>
            </a:r>
            <a:r>
              <a:rPr lang="lb-LU" altLang="en-US" sz="2400" b="1" noProof="1">
                <a:latin typeface="Arial" charset="0"/>
                <a:ea typeface="MS PGothic" pitchFamily="34" charset="-128"/>
                <a:cs typeface="Arial" charset="0"/>
              </a:rPr>
              <a:t>to change in real </a:t>
            </a:r>
            <a:r>
              <a:rPr lang="lb-LU" altLang="en-US" sz="2400" b="1" noProof="1" smtClean="0">
                <a:latin typeface="Arial" charset="0"/>
                <a:ea typeface="MS PGothic" pitchFamily="34" charset="-128"/>
                <a:cs typeface="Arial" charset="0"/>
              </a:rPr>
              <a:t>life ?</a:t>
            </a:r>
            <a:endParaRPr lang="fr-FR" altLang="en-US" sz="2400" b="1" dirty="0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56323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408988" y="6238875"/>
            <a:ext cx="647700" cy="503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C116F35-2C20-48CF-A5A0-8E318B74CAA9}" type="slidenum">
              <a:rPr lang="fr-CH" altLang="en-US" sz="1400" b="1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fr-CH" altLang="en-US" sz="1400" b="1"/>
          </a:p>
        </p:txBody>
      </p:sp>
      <p:grpSp>
        <p:nvGrpSpPr>
          <p:cNvPr id="56324" name="Group 3"/>
          <p:cNvGrpSpPr>
            <a:grpSpLocks/>
          </p:cNvGrpSpPr>
          <p:nvPr/>
        </p:nvGrpSpPr>
        <p:grpSpPr bwMode="auto">
          <a:xfrm>
            <a:off x="704527" y="1124744"/>
            <a:ext cx="8280921" cy="1854497"/>
            <a:chOff x="207" y="1867"/>
            <a:chExt cx="3252" cy="622"/>
          </a:xfrm>
        </p:grpSpPr>
        <p:sp>
          <p:nvSpPr>
            <p:cNvPr id="7" name="AutoShape 4"/>
            <p:cNvSpPr>
              <a:spLocks noChangeArrowheads="1"/>
            </p:cNvSpPr>
            <p:nvPr/>
          </p:nvSpPr>
          <p:spPr bwMode="gray">
            <a:xfrm>
              <a:off x="207" y="1867"/>
              <a:ext cx="1143" cy="622"/>
            </a:xfrm>
            <a:prstGeom prst="homePlate">
              <a:avLst>
                <a:gd name="adj" fmla="val 26756"/>
              </a:avLst>
            </a:prstGeom>
            <a:solidFill>
              <a:schemeClr val="tx2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lIns="46800" tIns="46800" rIns="46800" bIns="46800" anchor="ctr"/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r>
                <a:rPr lang="en-US" altLang="en-US" sz="1800" b="1" baseline="0" noProof="1" smtClean="0">
                  <a:solidFill>
                    <a:srgbClr val="FFFFFF"/>
                  </a:solidFill>
                  <a:cs typeface="+mn-cs"/>
                </a:rPr>
                <a:t>Create the foundation for strategic change</a:t>
              </a:r>
              <a:endParaRPr lang="en-US" altLang="en-US" sz="1800" b="1" baseline="0" noProof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gray">
            <a:xfrm>
              <a:off x="1261" y="1867"/>
              <a:ext cx="1147" cy="622"/>
            </a:xfrm>
            <a:prstGeom prst="chevron">
              <a:avLst>
                <a:gd name="adj" fmla="val 26688"/>
              </a:avLst>
            </a:prstGeom>
            <a:solidFill>
              <a:schemeClr val="accent1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lIns="118800" tIns="46800" rIns="46800" bIns="46800" anchor="ctr"/>
            <a:lstStyle>
              <a:lvl1pPr marL="171450" eaLnBrk="0" hangingPunct="0">
                <a:defRPr sz="2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r>
                <a:rPr lang="en-US" altLang="en-US" sz="1800" b="1" baseline="0" noProof="1" smtClean="0">
                  <a:solidFill>
                    <a:srgbClr val="FFFFFF"/>
                  </a:solidFill>
                  <a:cs typeface="+mn-cs"/>
                </a:rPr>
                <a:t>Define the initial strategic initiatives and structures</a:t>
              </a:r>
              <a:endParaRPr lang="en-US" altLang="en-US" sz="1800" b="1" baseline="0" noProof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gray">
            <a:xfrm>
              <a:off x="2316" y="1867"/>
              <a:ext cx="1143" cy="622"/>
            </a:xfrm>
            <a:prstGeom prst="chevron">
              <a:avLst>
                <a:gd name="adj" fmla="val 26594"/>
              </a:avLst>
            </a:prstGeom>
            <a:solidFill>
              <a:schemeClr val="accent2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lIns="118800" tIns="46800" rIns="46800" bIns="46800" anchor="ctr"/>
            <a:lstStyle>
              <a:lvl1pPr marL="171450" eaLnBrk="0" hangingPunct="0">
                <a:defRPr sz="2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r>
                <a:rPr lang="en-US" altLang="en-US" sz="1800" b="1" baseline="0" noProof="1" smtClean="0">
                  <a:solidFill>
                    <a:srgbClr val="FFFFFF"/>
                  </a:solidFill>
                  <a:cs typeface="+mn-cs"/>
                </a:rPr>
                <a:t>Long-term strategy for the future </a:t>
              </a:r>
              <a:endParaRPr lang="en-US" altLang="en-US" sz="1800" b="1" baseline="0" noProof="1">
                <a:solidFill>
                  <a:srgbClr val="FFFFFF"/>
                </a:solidFill>
                <a:cs typeface="+mn-cs"/>
              </a:endParaRPr>
            </a:p>
          </p:txBody>
        </p:sp>
      </p:grp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6082215"/>
            <a:ext cx="2160240" cy="739808"/>
          </a:xfrm>
          <a:prstGeom prst="rect">
            <a:avLst/>
          </a:prstGeom>
        </p:spPr>
      </p:pic>
      <p:pic>
        <p:nvPicPr>
          <p:cNvPr id="53250" name="Picture 2" descr="http://www.eipa.eu/files/repository/topic/20121018151131_CAFlogoRGBsm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20" y="3660128"/>
            <a:ext cx="98107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4" name="Picture 6" descr="http://www.iso.org/iso/fr/2012_iso-logo_pri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419" y="3635373"/>
            <a:ext cx="794357" cy="72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615072" y="3645024"/>
            <a:ext cx="1944216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b-LU" dirty="0" smtClean="0">
                <a:solidFill>
                  <a:schemeClr val="accent4"/>
                </a:solidFill>
              </a:rPr>
              <a:t>Air navigation service provider</a:t>
            </a:r>
            <a:endParaRPr lang="fr-FR" dirty="0">
              <a:solidFill>
                <a:schemeClr val="accent4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133" y="3183503"/>
            <a:ext cx="2395580" cy="166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re 2"/>
          <p:cNvSpPr>
            <a:spLocks noGrp="1"/>
          </p:cNvSpPr>
          <p:nvPr>
            <p:ph type="title"/>
          </p:nvPr>
        </p:nvSpPr>
        <p:spPr>
          <a:xfrm>
            <a:off x="344488" y="115888"/>
            <a:ext cx="6408737" cy="504825"/>
          </a:xfrm>
        </p:spPr>
        <p:txBody>
          <a:bodyPr/>
          <a:lstStyle/>
          <a:p>
            <a:r>
              <a:rPr lang="lb-LU" altLang="en-US" sz="2400" b="1" noProof="1">
                <a:latin typeface="Arial" charset="0"/>
                <a:ea typeface="MS PGothic" pitchFamily="34" charset="-128"/>
                <a:cs typeface="Arial" charset="0"/>
              </a:rPr>
              <a:t>1. </a:t>
            </a:r>
            <a:r>
              <a:rPr lang="lb-LU" altLang="en-US" sz="2400" b="1" noProof="1" smtClean="0">
                <a:latin typeface="Arial" charset="0"/>
                <a:ea typeface="MS PGothic" pitchFamily="34" charset="-128"/>
                <a:cs typeface="Arial" charset="0"/>
              </a:rPr>
              <a:t>CD- How </a:t>
            </a:r>
            <a:r>
              <a:rPr lang="lb-LU" altLang="en-US" sz="2400" b="1" noProof="1">
                <a:latin typeface="Arial" charset="0"/>
                <a:ea typeface="MS PGothic" pitchFamily="34" charset="-128"/>
                <a:cs typeface="Arial" charset="0"/>
              </a:rPr>
              <a:t>to change in real </a:t>
            </a:r>
            <a:r>
              <a:rPr lang="lb-LU" altLang="en-US" sz="2400" b="1" noProof="1" smtClean="0">
                <a:latin typeface="Arial" charset="0"/>
                <a:ea typeface="MS PGothic" pitchFamily="34" charset="-128"/>
                <a:cs typeface="Arial" charset="0"/>
              </a:rPr>
              <a:t>life ?</a:t>
            </a:r>
            <a:endParaRPr lang="fr-FR" altLang="en-US" sz="2400" b="1" dirty="0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56323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408988" y="6238875"/>
            <a:ext cx="647700" cy="503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C116F35-2C20-48CF-A5A0-8E318B74CAA9}" type="slidenum">
              <a:rPr lang="fr-CH" altLang="en-US" sz="1400" b="1">
                <a:solidFill>
                  <a:srgbClr val="80808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fr-CH" altLang="en-US" sz="1400" b="1">
              <a:solidFill>
                <a:srgbClr val="808080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6082215"/>
            <a:ext cx="2160240" cy="739808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09526431"/>
              </p:ext>
            </p:extLst>
          </p:nvPr>
        </p:nvGraphicFramePr>
        <p:xfrm>
          <a:off x="632520" y="1340768"/>
          <a:ext cx="7920880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30614871"/>
              </p:ext>
            </p:extLst>
          </p:nvPr>
        </p:nvGraphicFramePr>
        <p:xfrm>
          <a:off x="632520" y="3812557"/>
          <a:ext cx="7920880" cy="2136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3724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b-LU" dirty="0" smtClean="0">
                <a:latin typeface="Arial" panose="020B0604020202020204" pitchFamily="34" charset="0"/>
                <a:cs typeface="Arial" panose="020B0604020202020204" pitchFamily="34" charset="0"/>
              </a:rPr>
              <a:t>1.Q/A- Perspectives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124744"/>
            <a:ext cx="4378590" cy="639762"/>
          </a:xfrm>
        </p:spPr>
        <p:txBody>
          <a:bodyPr/>
          <a:lstStyle/>
          <a:p>
            <a:r>
              <a:rPr lang="lb-LU" dirty="0" smtClean="0"/>
              <a:t>Substanibility/Lesson learned</a:t>
            </a:r>
            <a:endParaRPr lang="fr-F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1764506"/>
            <a:ext cx="4378590" cy="3951288"/>
          </a:xfrm>
        </p:spPr>
        <p:txBody>
          <a:bodyPr/>
          <a:lstStyle/>
          <a:p>
            <a:r>
              <a:rPr lang="lb-LU" dirty="0" smtClean="0"/>
              <a:t>Right balance </a:t>
            </a:r>
            <a:r>
              <a:rPr lang="lb-LU" dirty="0" smtClean="0"/>
              <a:t>between </a:t>
            </a:r>
            <a:r>
              <a:rPr lang="lb-LU" dirty="0" smtClean="0"/>
              <a:t>stakeholders </a:t>
            </a:r>
            <a:r>
              <a:rPr lang="lb-LU" dirty="0" smtClean="0"/>
              <a:t>expectations</a:t>
            </a:r>
          </a:p>
          <a:p>
            <a:r>
              <a:rPr lang="lb-LU" dirty="0" smtClean="0"/>
              <a:t>Own </a:t>
            </a:r>
            <a:r>
              <a:rPr lang="lb-LU" dirty="0" smtClean="0"/>
              <a:t>business </a:t>
            </a:r>
            <a:r>
              <a:rPr lang="lb-LU" dirty="0" smtClean="0"/>
              <a:t>model with </a:t>
            </a:r>
            <a:r>
              <a:rPr lang="lb-LU" dirty="0" smtClean="0"/>
              <a:t>economic </a:t>
            </a:r>
            <a:r>
              <a:rPr lang="lb-LU" dirty="0" smtClean="0"/>
              <a:t>impact </a:t>
            </a:r>
            <a:r>
              <a:rPr lang="lb-LU" dirty="0" smtClean="0"/>
              <a:t>in a </a:t>
            </a:r>
            <a:r>
              <a:rPr lang="lb-LU" dirty="0" smtClean="0"/>
              <a:t>sustainable  approach</a:t>
            </a:r>
            <a:endParaRPr lang="lb-LU" dirty="0" smtClean="0"/>
          </a:p>
          <a:p>
            <a:r>
              <a:rPr lang="lb-LU" dirty="0" smtClean="0"/>
              <a:t>Uncertainty </a:t>
            </a:r>
            <a:r>
              <a:rPr lang="lb-LU" dirty="0" smtClean="0"/>
              <a:t>is a trigger of innovation</a:t>
            </a:r>
            <a:endParaRPr lang="fr-F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D13FE1-D6D7-4738-A1BB-4A12A84B2772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pic>
        <p:nvPicPr>
          <p:cNvPr id="12" name="Imag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6082215"/>
            <a:ext cx="2160240" cy="739808"/>
          </a:xfrm>
          <a:prstGeom prst="rect">
            <a:avLst/>
          </a:prstGeom>
        </p:spPr>
      </p:pic>
      <p:pic>
        <p:nvPicPr>
          <p:cNvPr id="307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64" y="1650479"/>
            <a:ext cx="4457700" cy="317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21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2"/>
          <p:cNvSpPr>
            <a:spLocks noGrp="1"/>
          </p:cNvSpPr>
          <p:nvPr>
            <p:ph type="title"/>
          </p:nvPr>
        </p:nvSpPr>
        <p:spPr>
          <a:xfrm>
            <a:off x="344488" y="115888"/>
            <a:ext cx="6408737" cy="504825"/>
          </a:xfrm>
        </p:spPr>
        <p:txBody>
          <a:bodyPr/>
          <a:lstStyle/>
          <a:p>
            <a:r>
              <a:rPr lang="fr-FR" altLang="en-US" sz="2000" b="1" noProof="1" smtClean="0">
                <a:latin typeface="Arial" charset="0"/>
                <a:ea typeface="MS PGothic" pitchFamily="34" charset="-128"/>
                <a:cs typeface="Arial" charset="0"/>
              </a:rPr>
              <a:t>Sample Slide </a:t>
            </a:r>
            <a:r>
              <a:rPr lang="fr-FR" altLang="en-US" sz="2000" b="1" noProof="1" smtClean="0">
                <a:latin typeface="Arial" charset="0"/>
                <a:ea typeface="MS PGothic" pitchFamily="34" charset="-128"/>
                <a:cs typeface="Arial" charset="0"/>
                <a:sym typeface="Symbol" pitchFamily="18" charset="2"/>
              </a:rPr>
              <a:t></a:t>
            </a:r>
            <a:r>
              <a:rPr lang="fr-FR" altLang="en-US" sz="2000" b="1" noProof="1" smtClean="0">
                <a:latin typeface="Arial" charset="0"/>
                <a:ea typeface="MS PGothic" pitchFamily="34" charset="-128"/>
                <a:cs typeface="Arial" charset="0"/>
              </a:rPr>
              <a:t> Agenda / Table of contents</a:t>
            </a:r>
            <a:endParaRPr lang="fr-FR" altLang="en-US" sz="2000" b="1" dirty="0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19459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408988" y="6238875"/>
            <a:ext cx="647700" cy="503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10558BA-BB4D-4A0E-A9DA-DFB0A7DA8F02}" type="slidenum">
              <a:rPr lang="fr-CH" altLang="en-US" sz="1400" b="1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fr-CH" altLang="en-US" sz="1400" b="1" dirty="0"/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gray">
          <a:xfrm>
            <a:off x="1204442" y="737621"/>
            <a:ext cx="8030231" cy="2184252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52000" tIns="72000" rIns="72000" bIns="72000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5000"/>
              </a:spcBef>
              <a:buClrTx/>
              <a:buFontTx/>
              <a:buNone/>
              <a:defRPr/>
            </a:pPr>
            <a:r>
              <a:rPr lang="en-GB" altLang="en-US" sz="1800" b="0" noProof="1" smtClean="0">
                <a:solidFill>
                  <a:schemeClr val="accent4"/>
                </a:solidFill>
                <a:cs typeface="+mn-cs"/>
              </a:rPr>
              <a:t>Case description			               Parallel session   10’</a:t>
            </a:r>
          </a:p>
          <a:p>
            <a:pPr marL="342900" indent="-342900" eaLnBrk="1" hangingPunct="1">
              <a:spcBef>
                <a:spcPct val="25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sz="1800" b="0" noProof="1" smtClean="0">
                <a:solidFill>
                  <a:schemeClr val="accent4"/>
                </a:solidFill>
                <a:cs typeface="+mn-cs"/>
              </a:rPr>
              <a:t>ANA short description</a:t>
            </a:r>
          </a:p>
          <a:p>
            <a:pPr marL="342900" indent="-342900" eaLnBrk="1" hangingPunct="1">
              <a:spcBef>
                <a:spcPct val="25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lb-LU" altLang="en-US" sz="1800" b="0" noProof="1">
                <a:solidFill>
                  <a:schemeClr val="accent4"/>
                </a:solidFill>
                <a:latin typeface="Arial" charset="0"/>
                <a:ea typeface="MS PGothic" pitchFamily="34" charset="-128"/>
              </a:rPr>
              <a:t>A snapshot on a chain of changes </a:t>
            </a:r>
            <a:endParaRPr lang="lb-LU" altLang="en-US" sz="1800" b="0" noProof="1" smtClean="0">
              <a:solidFill>
                <a:schemeClr val="accent4"/>
              </a:solidFill>
              <a:latin typeface="Arial" charset="0"/>
              <a:ea typeface="MS PGothic" pitchFamily="34" charset="-128"/>
            </a:endParaRPr>
          </a:p>
          <a:p>
            <a:pPr marL="342900" indent="-342900" eaLnBrk="1" hangingPunct="1">
              <a:spcBef>
                <a:spcPct val="25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lb-LU" altLang="en-US" sz="1800" b="0" noProof="1" smtClean="0">
                <a:solidFill>
                  <a:schemeClr val="accent4"/>
                </a:solidFill>
                <a:latin typeface="Arial" charset="0"/>
                <a:ea typeface="MS PGothic" pitchFamily="34" charset="-128"/>
              </a:rPr>
              <a:t>Change process</a:t>
            </a:r>
            <a:endParaRPr lang="lb-LU" altLang="en-US" sz="1800" b="0" noProof="1">
              <a:solidFill>
                <a:schemeClr val="accent4"/>
              </a:solidFill>
              <a:latin typeface="Arial" charset="0"/>
              <a:ea typeface="MS PGothic" pitchFamily="34" charset="-128"/>
            </a:endParaRPr>
          </a:p>
          <a:p>
            <a:pPr marL="342900" indent="-342900" eaLnBrk="1" hangingPunct="1">
              <a:spcBef>
                <a:spcPct val="25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lb-LU" altLang="en-US" sz="1800" b="0" noProof="1" smtClean="0">
                <a:solidFill>
                  <a:schemeClr val="accent4"/>
                </a:solidFill>
                <a:latin typeface="Arial" charset="0"/>
                <a:ea typeface="MS PGothic" pitchFamily="34" charset="-128"/>
              </a:rPr>
              <a:t>Why </a:t>
            </a:r>
            <a:r>
              <a:rPr lang="lb-LU" altLang="en-US" sz="1800" b="0" noProof="1">
                <a:solidFill>
                  <a:schemeClr val="accent4"/>
                </a:solidFill>
                <a:latin typeface="Arial" charset="0"/>
                <a:ea typeface="MS PGothic" pitchFamily="34" charset="-128"/>
              </a:rPr>
              <a:t>do we want to change ? To where </a:t>
            </a:r>
            <a:r>
              <a:rPr lang="lb-LU" altLang="en-US" sz="1800" b="0" noProof="1" smtClean="0">
                <a:solidFill>
                  <a:schemeClr val="accent4"/>
                </a:solidFill>
                <a:latin typeface="Arial" charset="0"/>
                <a:ea typeface="MS PGothic" pitchFamily="34" charset="-128"/>
              </a:rPr>
              <a:t>?</a:t>
            </a:r>
          </a:p>
          <a:p>
            <a:pPr marL="342900" indent="-342900" eaLnBrk="1" hangingPunct="1">
              <a:spcBef>
                <a:spcPct val="25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lb-LU" altLang="en-US" sz="1800" b="0" noProof="1" smtClean="0">
                <a:solidFill>
                  <a:schemeClr val="accent4"/>
                </a:solidFill>
                <a:latin typeface="Arial" charset="0"/>
                <a:ea typeface="MS PGothic" pitchFamily="34" charset="-128"/>
              </a:rPr>
              <a:t>How </a:t>
            </a:r>
            <a:r>
              <a:rPr lang="lb-LU" altLang="en-US" sz="1800" b="0" noProof="1">
                <a:solidFill>
                  <a:schemeClr val="accent4"/>
                </a:solidFill>
                <a:latin typeface="Arial" charset="0"/>
                <a:ea typeface="MS PGothic" pitchFamily="34" charset="-128"/>
              </a:rPr>
              <a:t>to change in real life ?</a:t>
            </a:r>
            <a:endParaRPr lang="en-GB" altLang="en-US" sz="1800" b="0" noProof="1" smtClean="0">
              <a:solidFill>
                <a:schemeClr val="accent4"/>
              </a:solidFill>
              <a:cs typeface="+mn-cs"/>
            </a:endParaRPr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gray">
          <a:xfrm>
            <a:off x="1201500" y="2914613"/>
            <a:ext cx="8033172" cy="370517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52000" tIns="72000" rIns="72000" bIns="72000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5000"/>
              </a:spcBef>
              <a:buClrTx/>
              <a:buNone/>
              <a:defRPr/>
            </a:pPr>
            <a:r>
              <a:rPr lang="en-GB" altLang="en-US" sz="1800" b="0" noProof="1" smtClean="0">
                <a:solidFill>
                  <a:schemeClr val="accent4"/>
                </a:solidFill>
                <a:latin typeface="Arial" charset="0"/>
                <a:ea typeface="MS PGothic" pitchFamily="34" charset="-128"/>
              </a:rPr>
              <a:t>Q/A – Perspectives			</a:t>
            </a:r>
            <a:r>
              <a:rPr lang="en-GB" altLang="en-US" sz="1800" b="0" noProof="1">
                <a:solidFill>
                  <a:schemeClr val="accent4"/>
                </a:solidFill>
              </a:rPr>
              <a:t>Parallel </a:t>
            </a:r>
            <a:r>
              <a:rPr lang="en-GB" altLang="en-US" sz="1800" b="0" noProof="1" smtClean="0">
                <a:solidFill>
                  <a:schemeClr val="accent4"/>
                </a:solidFill>
              </a:rPr>
              <a:t>session      5’</a:t>
            </a:r>
            <a:endParaRPr lang="en-GB" altLang="en-US" sz="1800" b="0" noProof="1">
              <a:solidFill>
                <a:schemeClr val="accent4"/>
              </a:solidFill>
            </a:endParaRPr>
          </a:p>
        </p:txBody>
      </p:sp>
      <p:sp>
        <p:nvSpPr>
          <p:cNvPr id="8" name="Rectangle 29"/>
          <p:cNvSpPr>
            <a:spLocks noChangeArrowheads="1"/>
          </p:cNvSpPr>
          <p:nvPr/>
        </p:nvSpPr>
        <p:spPr bwMode="gray">
          <a:xfrm>
            <a:off x="1204442" y="3284984"/>
            <a:ext cx="8030230" cy="2319091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52000" tIns="72000" rIns="72000" bIns="72000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5000"/>
              </a:spcBef>
              <a:buClrTx/>
              <a:buFontTx/>
              <a:buNone/>
              <a:defRPr/>
            </a:pPr>
            <a:endParaRPr lang="en-GB" altLang="en-US" sz="1800" b="0" dirty="0" smtClean="0">
              <a:solidFill>
                <a:schemeClr val="accent4"/>
              </a:solidFill>
              <a:cs typeface="+mn-cs"/>
            </a:endParaRPr>
          </a:p>
          <a:p>
            <a:pPr eaLnBrk="1" hangingPunct="1">
              <a:spcBef>
                <a:spcPct val="25000"/>
              </a:spcBef>
              <a:buClrTx/>
              <a:buFontTx/>
              <a:buNone/>
              <a:defRPr/>
            </a:pPr>
            <a:r>
              <a:rPr lang="en-GB" altLang="en-US" sz="1800" b="0" dirty="0" smtClean="0">
                <a:solidFill>
                  <a:schemeClr val="accent4"/>
                </a:solidFill>
                <a:cs typeface="+mn-cs"/>
              </a:rPr>
              <a:t>Innovation process			In depth session	25’</a:t>
            </a:r>
          </a:p>
          <a:p>
            <a:pPr marL="342900" indent="-342900" eaLnBrk="1" hangingPunct="1">
              <a:spcBef>
                <a:spcPct val="25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sz="1800" b="0" dirty="0" smtClean="0">
                <a:solidFill>
                  <a:schemeClr val="accent4"/>
                </a:solidFill>
                <a:cs typeface="+mn-cs"/>
              </a:rPr>
              <a:t>Internal and external analysis</a:t>
            </a:r>
          </a:p>
          <a:p>
            <a:pPr marL="342900" indent="-342900" eaLnBrk="1" hangingPunct="1">
              <a:spcBef>
                <a:spcPct val="25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sz="1800" b="0" dirty="0" smtClean="0">
                <a:solidFill>
                  <a:schemeClr val="accent4"/>
                </a:solidFill>
                <a:cs typeface="+mn-cs"/>
              </a:rPr>
              <a:t>Stakeholders</a:t>
            </a:r>
          </a:p>
          <a:p>
            <a:pPr marL="342900" indent="-342900" eaLnBrk="1" hangingPunct="1">
              <a:spcBef>
                <a:spcPct val="25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sz="1800" b="0" dirty="0" smtClean="0">
                <a:solidFill>
                  <a:schemeClr val="accent4"/>
                </a:solidFill>
                <a:cs typeface="+mn-cs"/>
              </a:rPr>
              <a:t>Multi-levels system</a:t>
            </a:r>
          </a:p>
          <a:p>
            <a:pPr marL="342900" indent="-342900" eaLnBrk="1" hangingPunct="1">
              <a:spcBef>
                <a:spcPct val="25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sz="1800" b="0" dirty="0" smtClean="0">
                <a:solidFill>
                  <a:schemeClr val="accent4"/>
                </a:solidFill>
                <a:cs typeface="+mn-cs"/>
              </a:rPr>
              <a:t>Certifications and award</a:t>
            </a:r>
          </a:p>
          <a:p>
            <a:pPr marL="342900" indent="-342900" eaLnBrk="1" hangingPunct="1">
              <a:spcBef>
                <a:spcPct val="25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sz="1800" b="0" dirty="0" smtClean="0">
                <a:solidFill>
                  <a:schemeClr val="accent4"/>
                </a:solidFill>
                <a:cs typeface="+mn-cs"/>
              </a:rPr>
              <a:t>ANA economic impact</a:t>
            </a:r>
          </a:p>
          <a:p>
            <a:pPr marL="342900" indent="-342900" eaLnBrk="1" hangingPunct="1">
              <a:spcBef>
                <a:spcPct val="25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sz="1800" b="0" dirty="0" smtClean="0">
                <a:solidFill>
                  <a:schemeClr val="accent4"/>
                </a:solidFill>
                <a:cs typeface="+mn-cs"/>
              </a:rPr>
              <a:t>Main results</a:t>
            </a:r>
          </a:p>
          <a:p>
            <a:pPr eaLnBrk="1" hangingPunct="1">
              <a:spcBef>
                <a:spcPct val="25000"/>
              </a:spcBef>
              <a:buClrTx/>
              <a:buFontTx/>
              <a:buNone/>
              <a:defRPr/>
            </a:pPr>
            <a:endParaRPr lang="en-GB" altLang="en-US" sz="2000" b="0" noProof="1">
              <a:solidFill>
                <a:schemeClr val="accent4"/>
              </a:solidFill>
              <a:cs typeface="+mn-cs"/>
            </a:endParaRPr>
          </a:p>
        </p:txBody>
      </p:sp>
      <p:sp>
        <p:nvSpPr>
          <p:cNvPr id="9" name="Rectangle 30"/>
          <p:cNvSpPr>
            <a:spLocks noChangeArrowheads="1"/>
          </p:cNvSpPr>
          <p:nvPr/>
        </p:nvSpPr>
        <p:spPr bwMode="gray">
          <a:xfrm>
            <a:off x="1204442" y="5604076"/>
            <a:ext cx="8030230" cy="345203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52000" tIns="72000" rIns="72000" bIns="72000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5000"/>
              </a:spcBef>
              <a:buClrTx/>
              <a:buNone/>
              <a:defRPr/>
            </a:pPr>
            <a:r>
              <a:rPr lang="en-GB" altLang="en-US" sz="1800" b="0" noProof="1" smtClean="0">
                <a:solidFill>
                  <a:schemeClr val="accent4"/>
                </a:solidFill>
              </a:rPr>
              <a:t>Transferability			              </a:t>
            </a:r>
            <a:r>
              <a:rPr lang="en-GB" altLang="en-US" sz="1800" b="0" dirty="0" smtClean="0">
                <a:solidFill>
                  <a:schemeClr val="accent4"/>
                </a:solidFill>
              </a:rPr>
              <a:t>In </a:t>
            </a:r>
            <a:r>
              <a:rPr lang="en-GB" altLang="en-US" sz="1800" b="0" dirty="0">
                <a:solidFill>
                  <a:schemeClr val="accent4"/>
                </a:solidFill>
              </a:rPr>
              <a:t>depth </a:t>
            </a:r>
            <a:r>
              <a:rPr lang="en-GB" altLang="en-US" sz="1800" b="0" dirty="0" smtClean="0">
                <a:solidFill>
                  <a:schemeClr val="accent4"/>
                </a:solidFill>
              </a:rPr>
              <a:t>session</a:t>
            </a:r>
            <a:r>
              <a:rPr lang="en-GB" altLang="en-US" sz="1800" b="0" noProof="1" smtClean="0">
                <a:solidFill>
                  <a:schemeClr val="accent4"/>
                </a:solidFill>
              </a:rPr>
              <a:t> 	20’</a:t>
            </a:r>
            <a:endParaRPr lang="en-GB" altLang="en-US" sz="1800" b="0" noProof="1">
              <a:solidFill>
                <a:schemeClr val="accent4"/>
              </a:solidFill>
              <a:cs typeface="+mn-cs"/>
            </a:endParaRPr>
          </a:p>
        </p:txBody>
      </p:sp>
      <p:sp>
        <p:nvSpPr>
          <p:cNvPr id="19465" name="Rectangle 32"/>
          <p:cNvSpPr>
            <a:spLocks noChangeArrowheads="1"/>
          </p:cNvSpPr>
          <p:nvPr/>
        </p:nvSpPr>
        <p:spPr bwMode="gray">
          <a:xfrm>
            <a:off x="667472" y="737621"/>
            <a:ext cx="466725" cy="446088"/>
          </a:xfrm>
          <a:prstGeom prst="rect">
            <a:avLst/>
          </a:prstGeom>
          <a:solidFill>
            <a:srgbClr val="C0C0C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defTabSz="801688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37931725" indent="-37474525" defTabSz="801688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981075" indent="-174625" defTabSz="801688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349375" indent="-188913" defTabSz="801688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1822450" indent="-168275" defTabSz="801688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279650" indent="-168275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736850" indent="-168275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194050" indent="-168275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651250" indent="-168275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800" b="1" noProof="1">
                <a:solidFill>
                  <a:srgbClr val="FFFFFF"/>
                </a:solidFill>
                <a:latin typeface="Arial" charset="0"/>
                <a:ea typeface="MS PGothic" pitchFamily="34" charset="-128"/>
              </a:rPr>
              <a:t>1</a:t>
            </a:r>
          </a:p>
        </p:txBody>
      </p:sp>
      <p:sp>
        <p:nvSpPr>
          <p:cNvPr id="19466" name="Rectangle 33"/>
          <p:cNvSpPr>
            <a:spLocks noChangeArrowheads="1"/>
          </p:cNvSpPr>
          <p:nvPr/>
        </p:nvSpPr>
        <p:spPr bwMode="gray">
          <a:xfrm>
            <a:off x="679767" y="2864490"/>
            <a:ext cx="466725" cy="438750"/>
          </a:xfrm>
          <a:prstGeom prst="rect">
            <a:avLst/>
          </a:prstGeom>
          <a:solidFill>
            <a:srgbClr val="C0C0C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defTabSz="801688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37931725" indent="-37474525" defTabSz="801688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981075" indent="-174625" defTabSz="801688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349375" indent="-188913" defTabSz="801688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1822450" indent="-168275" defTabSz="801688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279650" indent="-168275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736850" indent="-168275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194050" indent="-168275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651250" indent="-168275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800" b="1" noProof="1">
                <a:solidFill>
                  <a:srgbClr val="FFFFFF"/>
                </a:solidFill>
                <a:latin typeface="Arial" charset="0"/>
                <a:ea typeface="MS PGothic" pitchFamily="34" charset="-128"/>
              </a:rPr>
              <a:t>2</a:t>
            </a:r>
          </a:p>
        </p:txBody>
      </p:sp>
      <p:sp>
        <p:nvSpPr>
          <p:cNvPr id="19467" name="Rectangle 34"/>
          <p:cNvSpPr>
            <a:spLocks noChangeArrowheads="1"/>
          </p:cNvSpPr>
          <p:nvPr/>
        </p:nvSpPr>
        <p:spPr bwMode="gray">
          <a:xfrm>
            <a:off x="681039" y="3367101"/>
            <a:ext cx="453158" cy="449262"/>
          </a:xfrm>
          <a:prstGeom prst="rect">
            <a:avLst/>
          </a:prstGeom>
          <a:solidFill>
            <a:srgbClr val="C0C0C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defTabSz="801688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37931725" indent="-37474525" defTabSz="801688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981075" indent="-174625" defTabSz="801688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349375" indent="-188913" defTabSz="801688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1822450" indent="-168275" defTabSz="801688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279650" indent="-168275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736850" indent="-168275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194050" indent="-168275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651250" indent="-168275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800" b="1" noProof="1">
                <a:solidFill>
                  <a:srgbClr val="FFFFFF"/>
                </a:solidFill>
                <a:latin typeface="Arial" charset="0"/>
                <a:ea typeface="MS PGothic" pitchFamily="34" charset="-128"/>
              </a:rPr>
              <a:t>3</a:t>
            </a:r>
          </a:p>
        </p:txBody>
      </p:sp>
      <p:sp>
        <p:nvSpPr>
          <p:cNvPr id="19468" name="Rectangle 35"/>
          <p:cNvSpPr>
            <a:spLocks noChangeArrowheads="1"/>
          </p:cNvSpPr>
          <p:nvPr/>
        </p:nvSpPr>
        <p:spPr bwMode="gray">
          <a:xfrm>
            <a:off x="667472" y="5554623"/>
            <a:ext cx="458261" cy="447675"/>
          </a:xfrm>
          <a:prstGeom prst="rect">
            <a:avLst/>
          </a:prstGeom>
          <a:solidFill>
            <a:srgbClr val="C0C0C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defTabSz="801688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37931725" indent="-37474525" defTabSz="801688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981075" indent="-174625" defTabSz="801688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349375" indent="-188913" defTabSz="801688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1822450" indent="-168275" defTabSz="801688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279650" indent="-168275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736850" indent="-168275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194050" indent="-168275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651250" indent="-168275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800" b="1" noProof="1">
                <a:solidFill>
                  <a:srgbClr val="FFFFFF"/>
                </a:solidFill>
                <a:latin typeface="Arial" charset="0"/>
                <a:ea typeface="MS PGothic" pitchFamily="34" charset="-128"/>
              </a:rPr>
              <a:t>4</a:t>
            </a:r>
          </a:p>
        </p:txBody>
      </p:sp>
      <p:sp>
        <p:nvSpPr>
          <p:cNvPr id="18" name="Rectangle 39"/>
          <p:cNvSpPr>
            <a:spLocks noChangeArrowheads="1"/>
          </p:cNvSpPr>
          <p:nvPr/>
        </p:nvSpPr>
        <p:spPr bwMode="gray">
          <a:xfrm>
            <a:off x="-1815752" y="7533456"/>
            <a:ext cx="8066087" cy="446088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52000" tIns="72000" rIns="72000" bIns="72000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5000"/>
              </a:spcBef>
              <a:buClrTx/>
              <a:buFontTx/>
              <a:buNone/>
              <a:defRPr/>
            </a:pPr>
            <a:r>
              <a:rPr lang="en-GB" altLang="en-US" sz="2000" b="0" noProof="1">
                <a:solidFill>
                  <a:schemeClr val="accent4"/>
                </a:solidFill>
              </a:rPr>
              <a:t>		 In depth session	30’	</a:t>
            </a:r>
          </a:p>
        </p:txBody>
      </p:sp>
      <p:sp>
        <p:nvSpPr>
          <p:cNvPr id="19475" name="Rectangle 42"/>
          <p:cNvSpPr>
            <a:spLocks noChangeArrowheads="1"/>
          </p:cNvSpPr>
          <p:nvPr/>
        </p:nvSpPr>
        <p:spPr bwMode="gray">
          <a:xfrm>
            <a:off x="711200" y="6367288"/>
            <a:ext cx="466725" cy="446088"/>
          </a:xfrm>
          <a:prstGeom prst="rect">
            <a:avLst/>
          </a:prstGeom>
          <a:solidFill>
            <a:srgbClr val="C0C0C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defTabSz="801688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37931725" indent="-37474525" defTabSz="801688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981075" indent="-174625" defTabSz="801688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349375" indent="-188913" defTabSz="801688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1822450" indent="-168275" defTabSz="801688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279650" indent="-168275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736850" indent="-168275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194050" indent="-168275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651250" indent="-168275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800" b="1" noProof="1">
                <a:solidFill>
                  <a:srgbClr val="FFFFFF"/>
                </a:solidFill>
                <a:latin typeface="Arial" charset="0"/>
                <a:ea typeface="MS PGothic" pitchFamily="34" charset="-128"/>
              </a:rPr>
              <a:t>8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6082215"/>
            <a:ext cx="2160240" cy="73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4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Gouvernement luxembourgeois">
      <a:dk1>
        <a:srgbClr val="FF0000"/>
      </a:dk1>
      <a:lt1>
        <a:srgbClr val="FFFFFF"/>
      </a:lt1>
      <a:dk2>
        <a:srgbClr val="80808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ouvernement luxembourgeo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747</Words>
  <Application>Microsoft Office PowerPoint</Application>
  <PresentationFormat>Format A4 (210 x 297 mm)</PresentationFormat>
  <Paragraphs>227</Paragraphs>
  <Slides>19</Slides>
  <Notes>15</Notes>
  <HiddenSlides>0</HiddenSlides>
  <MMClips>0</MMClips>
  <ScaleCrop>false</ScaleCrop>
  <HeadingPairs>
    <vt:vector size="6" baseType="variant"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Modèle par défaut</vt:lpstr>
      <vt:lpstr>1_Conception personnalisée</vt:lpstr>
      <vt:lpstr>Conception personnalisée</vt:lpstr>
      <vt:lpstr>Adobe Acrobat Document</vt:lpstr>
      <vt:lpstr>Strategic vision of Air Navigation Administration in multi-levels networks</vt:lpstr>
      <vt:lpstr>Sample Slide  Agenda / Table of contents</vt:lpstr>
      <vt:lpstr>1. CD- ANA short description</vt:lpstr>
      <vt:lpstr>1. CD- A snapshot on a chain of changes</vt:lpstr>
      <vt:lpstr>1. CD- Why do we want to change? To where?</vt:lpstr>
      <vt:lpstr>1. CD- How to change in real life ?</vt:lpstr>
      <vt:lpstr>1. CD- How to change in real life ?</vt:lpstr>
      <vt:lpstr>1.Q/A- Perspectives</vt:lpstr>
      <vt:lpstr>Sample Slide  Agenda / Table of contents</vt:lpstr>
      <vt:lpstr>2. IP- Internal and external analysis</vt:lpstr>
      <vt:lpstr>Présentation PowerPoint</vt:lpstr>
      <vt:lpstr>2. IP- Multi-levels system</vt:lpstr>
      <vt:lpstr>2. IP- Certifications and Award</vt:lpstr>
      <vt:lpstr>Présentation PowerPoint</vt:lpstr>
      <vt:lpstr>2. IP- Main results</vt:lpstr>
      <vt:lpstr>2. IP- Main results</vt:lpstr>
      <vt:lpstr>2. IP- Main results</vt:lpstr>
      <vt:lpstr>4. Transferability </vt:lpstr>
      <vt:lpstr>Présentation PowerPoint</vt:lpstr>
    </vt:vector>
  </TitlesOfParts>
  <Company>CIE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Administrator</dc:creator>
  <cp:lastModifiedBy>HIRTZ Thierry</cp:lastModifiedBy>
  <cp:revision>265</cp:revision>
  <cp:lastPrinted>2015-08-10T12:44:08Z</cp:lastPrinted>
  <dcterms:created xsi:type="dcterms:W3CDTF">2014-02-06T11:46:14Z</dcterms:created>
  <dcterms:modified xsi:type="dcterms:W3CDTF">2015-09-11T15:44:22Z</dcterms:modified>
</cp:coreProperties>
</file>